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259" r:id="rId4"/>
    <p:sldId id="260" r:id="rId5"/>
    <p:sldId id="263" r:id="rId6"/>
    <p:sldId id="271" r:id="rId7"/>
    <p:sldId id="272" r:id="rId8"/>
    <p:sldId id="273" r:id="rId9"/>
    <p:sldId id="274" r:id="rId10"/>
    <p:sldId id="267" r:id="rId11"/>
    <p:sldId id="276" r:id="rId12"/>
    <p:sldId id="268" r:id="rId13"/>
    <p:sldId id="277" r:id="rId14"/>
    <p:sldId id="280" r:id="rId15"/>
    <p:sldId id="281" r:id="rId16"/>
    <p:sldId id="275" r:id="rId17"/>
    <p:sldId id="282" r:id="rId18"/>
    <p:sldId id="285" r:id="rId19"/>
    <p:sldId id="283" r:id="rId20"/>
    <p:sldId id="284" r:id="rId21"/>
    <p:sldId id="261" r:id="rId22"/>
    <p:sldId id="279" r:id="rId23"/>
    <p:sldId id="286" r:id="rId24"/>
    <p:sldId id="262" r:id="rId25"/>
    <p:sldId id="287" r:id="rId26"/>
    <p:sldId id="264" r:id="rId27"/>
    <p:sldId id="265" r:id="rId28"/>
    <p:sldId id="266" r:id="rId29"/>
    <p:sldId id="288"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B0519-AE5C-4E83-A12D-9E571CBE388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02E7D49-C4EF-49BC-ABCC-09E7F5AF4C47}">
      <dgm:prSet/>
      <dgm:spPr/>
      <dgm:t>
        <a:bodyPr/>
        <a:lstStyle/>
        <a:p>
          <a:r>
            <a:rPr lang="en-US"/>
            <a:t>In this project, a significant design constraint arises from the limited availability of pins on the ESP32-CAM. To overcome this limitation, an ESP32 is employed, connected to the ESP32-CAM via UART pins. This approach allows for the efficient utilization of available resources.</a:t>
          </a:r>
        </a:p>
      </dgm:t>
    </dgm:pt>
    <dgm:pt modelId="{E06039FD-896B-4A30-AB20-BB998647EDB5}" type="parTrans" cxnId="{3D2005D1-475F-43AF-9120-CF4437A1D034}">
      <dgm:prSet/>
      <dgm:spPr/>
      <dgm:t>
        <a:bodyPr/>
        <a:lstStyle/>
        <a:p>
          <a:endParaRPr lang="en-US"/>
        </a:p>
      </dgm:t>
    </dgm:pt>
    <dgm:pt modelId="{AED7300F-2EFC-40D5-943C-7E39B973E36A}" type="sibTrans" cxnId="{3D2005D1-475F-43AF-9120-CF4437A1D034}">
      <dgm:prSet/>
      <dgm:spPr/>
      <dgm:t>
        <a:bodyPr/>
        <a:lstStyle/>
        <a:p>
          <a:endParaRPr lang="en-US"/>
        </a:p>
      </dgm:t>
    </dgm:pt>
    <dgm:pt modelId="{785F232D-618A-4B22-8C0E-CC155FE3FEAE}">
      <dgm:prSet/>
      <dgm:spPr/>
      <dgm:t>
        <a:bodyPr/>
        <a:lstStyle/>
        <a:p>
          <a:r>
            <a:rPr lang="en-US"/>
            <a:t>Another constraint encountered is related to data storage. Initially, the plan was to create a web page to which the captured photos could be sent for easy access at any time. However, complications arose during the implementation, and the ESP32 faced difficulties connecting to the designated page. As a result, an alternative solution was sought, leading to the adoption of Firebase Storage. However, issues persisted during the photo upload process to the storage, prompting a reevaluation of the system's architecture.</a:t>
          </a:r>
        </a:p>
      </dgm:t>
    </dgm:pt>
    <dgm:pt modelId="{498EF365-7CE6-4D1D-9EFE-DD1DE21A90AC}" type="parTrans" cxnId="{E6D93B6D-BC28-4FA7-A239-F399C03E4EA5}">
      <dgm:prSet/>
      <dgm:spPr/>
      <dgm:t>
        <a:bodyPr/>
        <a:lstStyle/>
        <a:p>
          <a:endParaRPr lang="en-US"/>
        </a:p>
      </dgm:t>
    </dgm:pt>
    <dgm:pt modelId="{04C0CE4F-3D7F-4003-BD43-80C71CA28542}" type="sibTrans" cxnId="{E6D93B6D-BC28-4FA7-A239-F399C03E4EA5}">
      <dgm:prSet/>
      <dgm:spPr/>
      <dgm:t>
        <a:bodyPr/>
        <a:lstStyle/>
        <a:p>
          <a:endParaRPr lang="en-US"/>
        </a:p>
      </dgm:t>
    </dgm:pt>
    <dgm:pt modelId="{6048911A-E660-4552-8EB0-CD76F40CA4B7}">
      <dgm:prSet/>
      <dgm:spPr/>
      <dgm:t>
        <a:bodyPr/>
        <a:lstStyle/>
        <a:p>
          <a:r>
            <a:rPr lang="en-US"/>
            <a:t>To address the challenges and ensure a more private and secure system, a decision was made to leverage an SD card for photo storage. This shift not only resolves the issues encountered with the web-based solution but also provides a robust and reliable method for storing captured images, ensuring the project's overall success and functionality.</a:t>
          </a:r>
        </a:p>
      </dgm:t>
    </dgm:pt>
    <dgm:pt modelId="{B953E95F-18BE-48BF-84EC-9908C80F37F2}" type="parTrans" cxnId="{415EF7EC-2CD2-45EB-97E8-A8878BE106C5}">
      <dgm:prSet/>
      <dgm:spPr/>
      <dgm:t>
        <a:bodyPr/>
        <a:lstStyle/>
        <a:p>
          <a:endParaRPr lang="en-US"/>
        </a:p>
      </dgm:t>
    </dgm:pt>
    <dgm:pt modelId="{0276FCA9-3345-44A1-9A76-4EDF5D94C227}" type="sibTrans" cxnId="{415EF7EC-2CD2-45EB-97E8-A8878BE106C5}">
      <dgm:prSet/>
      <dgm:spPr/>
      <dgm:t>
        <a:bodyPr/>
        <a:lstStyle/>
        <a:p>
          <a:endParaRPr lang="en-US"/>
        </a:p>
      </dgm:t>
    </dgm:pt>
    <dgm:pt modelId="{321FD4B7-CB7C-4956-9F54-2289C0A96D2A}" type="pres">
      <dgm:prSet presAssocID="{F6EB0519-AE5C-4E83-A12D-9E571CBE3888}" presName="root" presStyleCnt="0">
        <dgm:presLayoutVars>
          <dgm:dir/>
          <dgm:resizeHandles val="exact"/>
        </dgm:presLayoutVars>
      </dgm:prSet>
      <dgm:spPr/>
    </dgm:pt>
    <dgm:pt modelId="{6A1516BE-C015-45F4-88EA-89A6943A4FAE}" type="pres">
      <dgm:prSet presAssocID="{502E7D49-C4EF-49BC-ABCC-09E7F5AF4C47}" presName="compNode" presStyleCnt="0"/>
      <dgm:spPr/>
    </dgm:pt>
    <dgm:pt modelId="{3FF536E6-C23D-46D4-B87C-367CC2348CF7}" type="pres">
      <dgm:prSet presAssocID="{502E7D49-C4EF-49BC-ABCC-09E7F5AF4C47}" presName="bgRect" presStyleLbl="bgShp" presStyleIdx="0" presStyleCnt="3"/>
      <dgm:spPr/>
    </dgm:pt>
    <dgm:pt modelId="{E82D2138-03B5-4D72-BDC7-11F390734924}" type="pres">
      <dgm:prSet presAssocID="{502E7D49-C4EF-49BC-ABCC-09E7F5AF4C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4D8CBC7C-AA85-4E98-9144-07E6ECFFBDE7}" type="pres">
      <dgm:prSet presAssocID="{502E7D49-C4EF-49BC-ABCC-09E7F5AF4C47}" presName="spaceRect" presStyleCnt="0"/>
      <dgm:spPr/>
    </dgm:pt>
    <dgm:pt modelId="{95A56EEC-8FB8-456C-A2CA-29910162A11D}" type="pres">
      <dgm:prSet presAssocID="{502E7D49-C4EF-49BC-ABCC-09E7F5AF4C47}" presName="parTx" presStyleLbl="revTx" presStyleIdx="0" presStyleCnt="3">
        <dgm:presLayoutVars>
          <dgm:chMax val="0"/>
          <dgm:chPref val="0"/>
        </dgm:presLayoutVars>
      </dgm:prSet>
      <dgm:spPr/>
    </dgm:pt>
    <dgm:pt modelId="{2208FDF8-6626-475F-86B7-2CFB9B14524A}" type="pres">
      <dgm:prSet presAssocID="{AED7300F-2EFC-40D5-943C-7E39B973E36A}" presName="sibTrans" presStyleCnt="0"/>
      <dgm:spPr/>
    </dgm:pt>
    <dgm:pt modelId="{EADC8E3A-BB66-40E5-8D8E-317249041264}" type="pres">
      <dgm:prSet presAssocID="{785F232D-618A-4B22-8C0E-CC155FE3FEAE}" presName="compNode" presStyleCnt="0"/>
      <dgm:spPr/>
    </dgm:pt>
    <dgm:pt modelId="{7DFB1C4E-D8B8-4C2F-89E0-5C9A39EBE579}" type="pres">
      <dgm:prSet presAssocID="{785F232D-618A-4B22-8C0E-CC155FE3FEAE}" presName="bgRect" presStyleLbl="bgShp" presStyleIdx="1" presStyleCnt="3"/>
      <dgm:spPr/>
    </dgm:pt>
    <dgm:pt modelId="{C5B3BA60-5480-47E7-B098-27D2F1894859}" type="pres">
      <dgm:prSet presAssocID="{785F232D-618A-4B22-8C0E-CC155FE3FE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573AD98-5825-4103-BD1E-5BF6BAE5625C}" type="pres">
      <dgm:prSet presAssocID="{785F232D-618A-4B22-8C0E-CC155FE3FEAE}" presName="spaceRect" presStyleCnt="0"/>
      <dgm:spPr/>
    </dgm:pt>
    <dgm:pt modelId="{2609150E-9031-4612-ADA6-BA08DD904D85}" type="pres">
      <dgm:prSet presAssocID="{785F232D-618A-4B22-8C0E-CC155FE3FEAE}" presName="parTx" presStyleLbl="revTx" presStyleIdx="1" presStyleCnt="3">
        <dgm:presLayoutVars>
          <dgm:chMax val="0"/>
          <dgm:chPref val="0"/>
        </dgm:presLayoutVars>
      </dgm:prSet>
      <dgm:spPr/>
    </dgm:pt>
    <dgm:pt modelId="{F0D22026-547D-4278-B454-4C0D188C0FD4}" type="pres">
      <dgm:prSet presAssocID="{04C0CE4F-3D7F-4003-BD43-80C71CA28542}" presName="sibTrans" presStyleCnt="0"/>
      <dgm:spPr/>
    </dgm:pt>
    <dgm:pt modelId="{75C4059F-42B9-40CF-97BD-36CE3C93CB63}" type="pres">
      <dgm:prSet presAssocID="{6048911A-E660-4552-8EB0-CD76F40CA4B7}" presName="compNode" presStyleCnt="0"/>
      <dgm:spPr/>
    </dgm:pt>
    <dgm:pt modelId="{36630033-7D86-436F-8417-A85E2A684B61}" type="pres">
      <dgm:prSet presAssocID="{6048911A-E660-4552-8EB0-CD76F40CA4B7}" presName="bgRect" presStyleLbl="bgShp" presStyleIdx="2" presStyleCnt="3"/>
      <dgm:spPr/>
    </dgm:pt>
    <dgm:pt modelId="{A269C9FB-BFD5-4D03-8E60-259DFA698404}" type="pres">
      <dgm:prSet presAssocID="{6048911A-E660-4552-8EB0-CD76F40CA4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D69477E-424A-4E60-8114-B68103444530}" type="pres">
      <dgm:prSet presAssocID="{6048911A-E660-4552-8EB0-CD76F40CA4B7}" presName="spaceRect" presStyleCnt="0"/>
      <dgm:spPr/>
    </dgm:pt>
    <dgm:pt modelId="{7CDBDFD6-1BB3-40AA-BE27-60B5CA3D04DA}" type="pres">
      <dgm:prSet presAssocID="{6048911A-E660-4552-8EB0-CD76F40CA4B7}" presName="parTx" presStyleLbl="revTx" presStyleIdx="2" presStyleCnt="3">
        <dgm:presLayoutVars>
          <dgm:chMax val="0"/>
          <dgm:chPref val="0"/>
        </dgm:presLayoutVars>
      </dgm:prSet>
      <dgm:spPr/>
    </dgm:pt>
  </dgm:ptLst>
  <dgm:cxnLst>
    <dgm:cxn modelId="{C842A60B-D98C-4388-854A-BD489B463DFE}" type="presOf" srcId="{785F232D-618A-4B22-8C0E-CC155FE3FEAE}" destId="{2609150E-9031-4612-ADA6-BA08DD904D85}" srcOrd="0" destOrd="0" presId="urn:microsoft.com/office/officeart/2018/2/layout/IconVerticalSolidList"/>
    <dgm:cxn modelId="{E6D93B6D-BC28-4FA7-A239-F399C03E4EA5}" srcId="{F6EB0519-AE5C-4E83-A12D-9E571CBE3888}" destId="{785F232D-618A-4B22-8C0E-CC155FE3FEAE}" srcOrd="1" destOrd="0" parTransId="{498EF365-7CE6-4D1D-9EFE-DD1DE21A90AC}" sibTransId="{04C0CE4F-3D7F-4003-BD43-80C71CA28542}"/>
    <dgm:cxn modelId="{1CFFE96F-D813-4CED-B478-88AA8C21D42E}" type="presOf" srcId="{6048911A-E660-4552-8EB0-CD76F40CA4B7}" destId="{7CDBDFD6-1BB3-40AA-BE27-60B5CA3D04DA}" srcOrd="0" destOrd="0" presId="urn:microsoft.com/office/officeart/2018/2/layout/IconVerticalSolidList"/>
    <dgm:cxn modelId="{3D2005D1-475F-43AF-9120-CF4437A1D034}" srcId="{F6EB0519-AE5C-4E83-A12D-9E571CBE3888}" destId="{502E7D49-C4EF-49BC-ABCC-09E7F5AF4C47}" srcOrd="0" destOrd="0" parTransId="{E06039FD-896B-4A30-AB20-BB998647EDB5}" sibTransId="{AED7300F-2EFC-40D5-943C-7E39B973E36A}"/>
    <dgm:cxn modelId="{1C9541E4-9133-4790-8B32-F0643D7AB09A}" type="presOf" srcId="{502E7D49-C4EF-49BC-ABCC-09E7F5AF4C47}" destId="{95A56EEC-8FB8-456C-A2CA-29910162A11D}" srcOrd="0" destOrd="0" presId="urn:microsoft.com/office/officeart/2018/2/layout/IconVerticalSolidList"/>
    <dgm:cxn modelId="{FB13EBE8-ECE1-4B70-A731-7627F350DF8D}" type="presOf" srcId="{F6EB0519-AE5C-4E83-A12D-9E571CBE3888}" destId="{321FD4B7-CB7C-4956-9F54-2289C0A96D2A}" srcOrd="0" destOrd="0" presId="urn:microsoft.com/office/officeart/2018/2/layout/IconVerticalSolidList"/>
    <dgm:cxn modelId="{415EF7EC-2CD2-45EB-97E8-A8878BE106C5}" srcId="{F6EB0519-AE5C-4E83-A12D-9E571CBE3888}" destId="{6048911A-E660-4552-8EB0-CD76F40CA4B7}" srcOrd="2" destOrd="0" parTransId="{B953E95F-18BE-48BF-84EC-9908C80F37F2}" sibTransId="{0276FCA9-3345-44A1-9A76-4EDF5D94C227}"/>
    <dgm:cxn modelId="{32854FDD-EEA2-41A7-A80E-C40F62B5471B}" type="presParOf" srcId="{321FD4B7-CB7C-4956-9F54-2289C0A96D2A}" destId="{6A1516BE-C015-45F4-88EA-89A6943A4FAE}" srcOrd="0" destOrd="0" presId="urn:microsoft.com/office/officeart/2018/2/layout/IconVerticalSolidList"/>
    <dgm:cxn modelId="{576B845B-550B-4054-A116-C0970257EA72}" type="presParOf" srcId="{6A1516BE-C015-45F4-88EA-89A6943A4FAE}" destId="{3FF536E6-C23D-46D4-B87C-367CC2348CF7}" srcOrd="0" destOrd="0" presId="urn:microsoft.com/office/officeart/2018/2/layout/IconVerticalSolidList"/>
    <dgm:cxn modelId="{5630E4BE-0322-4EF0-9E71-A216749DBB4C}" type="presParOf" srcId="{6A1516BE-C015-45F4-88EA-89A6943A4FAE}" destId="{E82D2138-03B5-4D72-BDC7-11F390734924}" srcOrd="1" destOrd="0" presId="urn:microsoft.com/office/officeart/2018/2/layout/IconVerticalSolidList"/>
    <dgm:cxn modelId="{ED718622-ED80-42EA-BF99-057868FB38DB}" type="presParOf" srcId="{6A1516BE-C015-45F4-88EA-89A6943A4FAE}" destId="{4D8CBC7C-AA85-4E98-9144-07E6ECFFBDE7}" srcOrd="2" destOrd="0" presId="urn:microsoft.com/office/officeart/2018/2/layout/IconVerticalSolidList"/>
    <dgm:cxn modelId="{BD148BCB-6C83-4AAA-B299-78A9827C7FAC}" type="presParOf" srcId="{6A1516BE-C015-45F4-88EA-89A6943A4FAE}" destId="{95A56EEC-8FB8-456C-A2CA-29910162A11D}" srcOrd="3" destOrd="0" presId="urn:microsoft.com/office/officeart/2018/2/layout/IconVerticalSolidList"/>
    <dgm:cxn modelId="{94C31EF8-CF2B-4EE3-A939-835662E79F78}" type="presParOf" srcId="{321FD4B7-CB7C-4956-9F54-2289C0A96D2A}" destId="{2208FDF8-6626-475F-86B7-2CFB9B14524A}" srcOrd="1" destOrd="0" presId="urn:microsoft.com/office/officeart/2018/2/layout/IconVerticalSolidList"/>
    <dgm:cxn modelId="{33712FF0-6D95-4D8E-A846-4D787D826D75}" type="presParOf" srcId="{321FD4B7-CB7C-4956-9F54-2289C0A96D2A}" destId="{EADC8E3A-BB66-40E5-8D8E-317249041264}" srcOrd="2" destOrd="0" presId="urn:microsoft.com/office/officeart/2018/2/layout/IconVerticalSolidList"/>
    <dgm:cxn modelId="{206C9C9A-F5AC-4D74-91B5-DC46C7BB8A61}" type="presParOf" srcId="{EADC8E3A-BB66-40E5-8D8E-317249041264}" destId="{7DFB1C4E-D8B8-4C2F-89E0-5C9A39EBE579}" srcOrd="0" destOrd="0" presId="urn:microsoft.com/office/officeart/2018/2/layout/IconVerticalSolidList"/>
    <dgm:cxn modelId="{97471343-981A-46F5-9950-6ED58F2751ED}" type="presParOf" srcId="{EADC8E3A-BB66-40E5-8D8E-317249041264}" destId="{C5B3BA60-5480-47E7-B098-27D2F1894859}" srcOrd="1" destOrd="0" presId="urn:microsoft.com/office/officeart/2018/2/layout/IconVerticalSolidList"/>
    <dgm:cxn modelId="{96B1B4B0-2B55-4E5E-AD22-776D2FFE5AFE}" type="presParOf" srcId="{EADC8E3A-BB66-40E5-8D8E-317249041264}" destId="{2573AD98-5825-4103-BD1E-5BF6BAE5625C}" srcOrd="2" destOrd="0" presId="urn:microsoft.com/office/officeart/2018/2/layout/IconVerticalSolidList"/>
    <dgm:cxn modelId="{C01D98D1-69EA-41C3-A4A0-3D5354D75F0B}" type="presParOf" srcId="{EADC8E3A-BB66-40E5-8D8E-317249041264}" destId="{2609150E-9031-4612-ADA6-BA08DD904D85}" srcOrd="3" destOrd="0" presId="urn:microsoft.com/office/officeart/2018/2/layout/IconVerticalSolidList"/>
    <dgm:cxn modelId="{58FD1D2E-2512-4CA2-B132-EE7498D3DE90}" type="presParOf" srcId="{321FD4B7-CB7C-4956-9F54-2289C0A96D2A}" destId="{F0D22026-547D-4278-B454-4C0D188C0FD4}" srcOrd="3" destOrd="0" presId="urn:microsoft.com/office/officeart/2018/2/layout/IconVerticalSolidList"/>
    <dgm:cxn modelId="{8A054628-A1BD-4F7B-9AF8-6EA40B00F322}" type="presParOf" srcId="{321FD4B7-CB7C-4956-9F54-2289C0A96D2A}" destId="{75C4059F-42B9-40CF-97BD-36CE3C93CB63}" srcOrd="4" destOrd="0" presId="urn:microsoft.com/office/officeart/2018/2/layout/IconVerticalSolidList"/>
    <dgm:cxn modelId="{E2656348-0372-4837-9AE2-F1FFB3165E65}" type="presParOf" srcId="{75C4059F-42B9-40CF-97BD-36CE3C93CB63}" destId="{36630033-7D86-436F-8417-A85E2A684B61}" srcOrd="0" destOrd="0" presId="urn:microsoft.com/office/officeart/2018/2/layout/IconVerticalSolidList"/>
    <dgm:cxn modelId="{FF453DEC-7357-4593-89B4-E63B381B7C91}" type="presParOf" srcId="{75C4059F-42B9-40CF-97BD-36CE3C93CB63}" destId="{A269C9FB-BFD5-4D03-8E60-259DFA698404}" srcOrd="1" destOrd="0" presId="urn:microsoft.com/office/officeart/2018/2/layout/IconVerticalSolidList"/>
    <dgm:cxn modelId="{5F8B0B71-FE17-4069-BD1C-2B5972B2D698}" type="presParOf" srcId="{75C4059F-42B9-40CF-97BD-36CE3C93CB63}" destId="{3D69477E-424A-4E60-8114-B68103444530}" srcOrd="2" destOrd="0" presId="urn:microsoft.com/office/officeart/2018/2/layout/IconVerticalSolidList"/>
    <dgm:cxn modelId="{539B1FC6-30AA-45B3-8D83-1E3751B440A3}" type="presParOf" srcId="{75C4059F-42B9-40CF-97BD-36CE3C93CB63}" destId="{7CDBDFD6-1BB3-40AA-BE27-60B5CA3D04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FE8949-FA35-42D6-A9F8-88073BAAA8D9}"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39B5AABF-7C08-4CA6-BAEF-2D11D800FC2A}">
      <dgm:prSet/>
      <dgm:spPr/>
      <dgm:t>
        <a:bodyPr/>
        <a:lstStyle/>
        <a:p>
          <a:r>
            <a:rPr lang="en-US"/>
            <a:t>To embark on programming the ESP32 using the Arduino IDE, we need to configure the necessary preferences and integrate essential libraries into our project. Start by launching the Arduino IDE and navigating to "File" -&gt; "Preferences." In the "Additional Boards Manager URLs" field, include the following URL: </a:t>
          </a:r>
        </a:p>
      </dgm:t>
    </dgm:pt>
    <dgm:pt modelId="{364E2C9B-5C99-4E50-A637-64EEA19F8805}" type="parTrans" cxnId="{6E818584-D79B-4319-AC23-D57B9B77C2A7}">
      <dgm:prSet/>
      <dgm:spPr/>
      <dgm:t>
        <a:bodyPr/>
        <a:lstStyle/>
        <a:p>
          <a:endParaRPr lang="en-US"/>
        </a:p>
      </dgm:t>
    </dgm:pt>
    <dgm:pt modelId="{F8DDE248-DDC6-4EAE-9338-4DCE69A9A61C}" type="sibTrans" cxnId="{6E818584-D79B-4319-AC23-D57B9B77C2A7}">
      <dgm:prSet/>
      <dgm:spPr/>
      <dgm:t>
        <a:bodyPr/>
        <a:lstStyle/>
        <a:p>
          <a:endParaRPr lang="en-US"/>
        </a:p>
      </dgm:t>
    </dgm:pt>
    <dgm:pt modelId="{EA6DA290-3C45-465B-9707-9439E6608069}">
      <dgm:prSet/>
      <dgm:spPr/>
      <dgm:t>
        <a:bodyPr/>
        <a:lstStyle/>
        <a:p>
          <a:r>
            <a:rPr lang="en-PR" baseline="0"/>
            <a:t>https://raw.githubusercontent.com/espressif/arduino-esp32/gh-pages/package_esp32_index.json</a:t>
          </a:r>
          <a:endParaRPr lang="en-US"/>
        </a:p>
      </dgm:t>
    </dgm:pt>
    <dgm:pt modelId="{FAB29291-3CC9-4A56-B120-F5E61E6BBDF6}" type="parTrans" cxnId="{758E58E2-6747-419C-9A90-CC92BD0BFB3E}">
      <dgm:prSet/>
      <dgm:spPr/>
      <dgm:t>
        <a:bodyPr/>
        <a:lstStyle/>
        <a:p>
          <a:endParaRPr lang="en-US"/>
        </a:p>
      </dgm:t>
    </dgm:pt>
    <dgm:pt modelId="{0228DB14-3A94-46C3-9673-0986B5D7C932}" type="sibTrans" cxnId="{758E58E2-6747-419C-9A90-CC92BD0BFB3E}">
      <dgm:prSet/>
      <dgm:spPr/>
      <dgm:t>
        <a:bodyPr/>
        <a:lstStyle/>
        <a:p>
          <a:endParaRPr lang="en-US"/>
        </a:p>
      </dgm:t>
    </dgm:pt>
    <dgm:pt modelId="{93A2B0F0-2625-46FC-A223-8D8DEB4A4F83}">
      <dgm:prSet/>
      <dgm:spPr/>
      <dgm:t>
        <a:bodyPr/>
        <a:lstStyle/>
        <a:p>
          <a:r>
            <a:rPr lang="en-US"/>
            <a:t>Next, we'll install the ESP32 board package by heading to "Tools" -&gt; "Board" -&gt; "Boards Manager." Within the Boards Manager, utilize the search bar to locate "ESP32" and proceed to install the "esp32" package developed by Espressif Systems.</a:t>
          </a:r>
        </a:p>
      </dgm:t>
    </dgm:pt>
    <dgm:pt modelId="{1892BA53-1B37-4C53-ACD1-B8ED1CD15513}" type="parTrans" cxnId="{CC7E606A-7EEB-43CB-9C9A-AC71A9E83948}">
      <dgm:prSet/>
      <dgm:spPr/>
      <dgm:t>
        <a:bodyPr/>
        <a:lstStyle/>
        <a:p>
          <a:endParaRPr lang="en-US"/>
        </a:p>
      </dgm:t>
    </dgm:pt>
    <dgm:pt modelId="{EEF05CF3-AAB8-489C-83E9-6BA8E1D49FD7}" type="sibTrans" cxnId="{CC7E606A-7EEB-43CB-9C9A-AC71A9E83948}">
      <dgm:prSet/>
      <dgm:spPr/>
      <dgm:t>
        <a:bodyPr/>
        <a:lstStyle/>
        <a:p>
          <a:endParaRPr lang="en-US"/>
        </a:p>
      </dgm:t>
    </dgm:pt>
    <dgm:pt modelId="{803B5D78-0905-4B24-A749-1113E74E4DD2}">
      <dgm:prSet/>
      <dgm:spPr/>
      <dgm:t>
        <a:bodyPr/>
        <a:lstStyle/>
        <a:p>
          <a:r>
            <a:rPr lang="en-US"/>
            <a:t>With the ESP32 board package successfully integrated into our project, the next step is to include the requisite libraries. Access the Library Manager by navigating to "Sketch" -&gt; "Include Library" -&gt; "Manage Libraries." In the Library Manager, search for and install the following libraries: "BlynkSimpleEsp32" for Blynk integration and "ESP32Servo" for efficient control of servo motors.</a:t>
          </a:r>
        </a:p>
      </dgm:t>
    </dgm:pt>
    <dgm:pt modelId="{4F617341-8E6A-4814-840B-C9446C21FE39}" type="parTrans" cxnId="{A9BBEB19-3143-4CE3-A4BB-FD5EFF1098E0}">
      <dgm:prSet/>
      <dgm:spPr/>
      <dgm:t>
        <a:bodyPr/>
        <a:lstStyle/>
        <a:p>
          <a:endParaRPr lang="en-US"/>
        </a:p>
      </dgm:t>
    </dgm:pt>
    <dgm:pt modelId="{EBDE1642-D9FB-4D41-B3B1-A00CF889FAB6}" type="sibTrans" cxnId="{A9BBEB19-3143-4CE3-A4BB-FD5EFF1098E0}">
      <dgm:prSet/>
      <dgm:spPr/>
      <dgm:t>
        <a:bodyPr/>
        <a:lstStyle/>
        <a:p>
          <a:endParaRPr lang="en-US"/>
        </a:p>
      </dgm:t>
    </dgm:pt>
    <dgm:pt modelId="{43A5A6A2-A4AC-4559-9957-4396C52B0823}" type="pres">
      <dgm:prSet presAssocID="{53FE8949-FA35-42D6-A9F8-88073BAAA8D9}" presName="outerComposite" presStyleCnt="0">
        <dgm:presLayoutVars>
          <dgm:chMax val="5"/>
          <dgm:dir/>
          <dgm:resizeHandles val="exact"/>
        </dgm:presLayoutVars>
      </dgm:prSet>
      <dgm:spPr/>
    </dgm:pt>
    <dgm:pt modelId="{D227DC45-B746-4843-A19B-1AF105AE3744}" type="pres">
      <dgm:prSet presAssocID="{53FE8949-FA35-42D6-A9F8-88073BAAA8D9}" presName="dummyMaxCanvas" presStyleCnt="0">
        <dgm:presLayoutVars/>
      </dgm:prSet>
      <dgm:spPr/>
    </dgm:pt>
    <dgm:pt modelId="{676FF1FD-3EDF-49C6-976D-EC401B2A5A3F}" type="pres">
      <dgm:prSet presAssocID="{53FE8949-FA35-42D6-A9F8-88073BAAA8D9}" presName="ThreeNodes_1" presStyleLbl="node1" presStyleIdx="0" presStyleCnt="3">
        <dgm:presLayoutVars>
          <dgm:bulletEnabled val="1"/>
        </dgm:presLayoutVars>
      </dgm:prSet>
      <dgm:spPr/>
    </dgm:pt>
    <dgm:pt modelId="{AEB1C91F-CD8C-4A4C-8433-A61A868E42C8}" type="pres">
      <dgm:prSet presAssocID="{53FE8949-FA35-42D6-A9F8-88073BAAA8D9}" presName="ThreeNodes_2" presStyleLbl="node1" presStyleIdx="1" presStyleCnt="3">
        <dgm:presLayoutVars>
          <dgm:bulletEnabled val="1"/>
        </dgm:presLayoutVars>
      </dgm:prSet>
      <dgm:spPr/>
    </dgm:pt>
    <dgm:pt modelId="{9CDDE9B6-B713-46F7-8E96-43A809BCDA89}" type="pres">
      <dgm:prSet presAssocID="{53FE8949-FA35-42D6-A9F8-88073BAAA8D9}" presName="ThreeNodes_3" presStyleLbl="node1" presStyleIdx="2" presStyleCnt="3">
        <dgm:presLayoutVars>
          <dgm:bulletEnabled val="1"/>
        </dgm:presLayoutVars>
      </dgm:prSet>
      <dgm:spPr/>
    </dgm:pt>
    <dgm:pt modelId="{57701A15-0392-4606-BE2A-CF9BC2745D0C}" type="pres">
      <dgm:prSet presAssocID="{53FE8949-FA35-42D6-A9F8-88073BAAA8D9}" presName="ThreeConn_1-2" presStyleLbl="fgAccFollowNode1" presStyleIdx="0" presStyleCnt="2">
        <dgm:presLayoutVars>
          <dgm:bulletEnabled val="1"/>
        </dgm:presLayoutVars>
      </dgm:prSet>
      <dgm:spPr/>
    </dgm:pt>
    <dgm:pt modelId="{12EEE43D-7721-425F-ADFE-4F849F96D188}" type="pres">
      <dgm:prSet presAssocID="{53FE8949-FA35-42D6-A9F8-88073BAAA8D9}" presName="ThreeConn_2-3" presStyleLbl="fgAccFollowNode1" presStyleIdx="1" presStyleCnt="2">
        <dgm:presLayoutVars>
          <dgm:bulletEnabled val="1"/>
        </dgm:presLayoutVars>
      </dgm:prSet>
      <dgm:spPr/>
    </dgm:pt>
    <dgm:pt modelId="{B053E4B1-E027-4DCD-A7AD-6D85BAEE1263}" type="pres">
      <dgm:prSet presAssocID="{53FE8949-FA35-42D6-A9F8-88073BAAA8D9}" presName="ThreeNodes_1_text" presStyleLbl="node1" presStyleIdx="2" presStyleCnt="3">
        <dgm:presLayoutVars>
          <dgm:bulletEnabled val="1"/>
        </dgm:presLayoutVars>
      </dgm:prSet>
      <dgm:spPr/>
    </dgm:pt>
    <dgm:pt modelId="{4D0601FE-564C-485C-8D89-4D3DDBDBEF40}" type="pres">
      <dgm:prSet presAssocID="{53FE8949-FA35-42D6-A9F8-88073BAAA8D9}" presName="ThreeNodes_2_text" presStyleLbl="node1" presStyleIdx="2" presStyleCnt="3">
        <dgm:presLayoutVars>
          <dgm:bulletEnabled val="1"/>
        </dgm:presLayoutVars>
      </dgm:prSet>
      <dgm:spPr/>
    </dgm:pt>
    <dgm:pt modelId="{AAC7C031-21B2-4828-8E42-8C5A77EE9E1F}" type="pres">
      <dgm:prSet presAssocID="{53FE8949-FA35-42D6-A9F8-88073BAAA8D9}" presName="ThreeNodes_3_text" presStyleLbl="node1" presStyleIdx="2" presStyleCnt="3">
        <dgm:presLayoutVars>
          <dgm:bulletEnabled val="1"/>
        </dgm:presLayoutVars>
      </dgm:prSet>
      <dgm:spPr/>
    </dgm:pt>
  </dgm:ptLst>
  <dgm:cxnLst>
    <dgm:cxn modelId="{2CE1CE01-8924-4B7E-AE2D-66F72B7FEE2A}" type="presOf" srcId="{F8DDE248-DDC6-4EAE-9338-4DCE69A9A61C}" destId="{57701A15-0392-4606-BE2A-CF9BC2745D0C}" srcOrd="0" destOrd="0" presId="urn:microsoft.com/office/officeart/2005/8/layout/vProcess5"/>
    <dgm:cxn modelId="{988ABC13-E37D-4257-9CF4-7F9E4A85D60A}" type="presOf" srcId="{EA6DA290-3C45-465B-9707-9439E6608069}" destId="{676FF1FD-3EDF-49C6-976D-EC401B2A5A3F}" srcOrd="0" destOrd="1" presId="urn:microsoft.com/office/officeart/2005/8/layout/vProcess5"/>
    <dgm:cxn modelId="{4DF86818-6A5A-4254-992B-3599C73DEC06}" type="presOf" srcId="{EEF05CF3-AAB8-489C-83E9-6BA8E1D49FD7}" destId="{12EEE43D-7721-425F-ADFE-4F849F96D188}" srcOrd="0" destOrd="0" presId="urn:microsoft.com/office/officeart/2005/8/layout/vProcess5"/>
    <dgm:cxn modelId="{A9BBEB19-3143-4CE3-A4BB-FD5EFF1098E0}" srcId="{53FE8949-FA35-42D6-A9F8-88073BAAA8D9}" destId="{803B5D78-0905-4B24-A749-1113E74E4DD2}" srcOrd="2" destOrd="0" parTransId="{4F617341-8E6A-4814-840B-C9446C21FE39}" sibTransId="{EBDE1642-D9FB-4D41-B3B1-A00CF889FAB6}"/>
    <dgm:cxn modelId="{2E54DE21-C5F3-4838-9E95-90DBB7A8CCF2}" type="presOf" srcId="{803B5D78-0905-4B24-A749-1113E74E4DD2}" destId="{AAC7C031-21B2-4828-8E42-8C5A77EE9E1F}" srcOrd="1" destOrd="0" presId="urn:microsoft.com/office/officeart/2005/8/layout/vProcess5"/>
    <dgm:cxn modelId="{C57CC142-E0A2-4E93-871E-D34E8FDB4C3F}" type="presOf" srcId="{53FE8949-FA35-42D6-A9F8-88073BAAA8D9}" destId="{43A5A6A2-A4AC-4559-9957-4396C52B0823}" srcOrd="0" destOrd="0" presId="urn:microsoft.com/office/officeart/2005/8/layout/vProcess5"/>
    <dgm:cxn modelId="{CC7E606A-7EEB-43CB-9C9A-AC71A9E83948}" srcId="{53FE8949-FA35-42D6-A9F8-88073BAAA8D9}" destId="{93A2B0F0-2625-46FC-A223-8D8DEB4A4F83}" srcOrd="1" destOrd="0" parTransId="{1892BA53-1B37-4C53-ACD1-B8ED1CD15513}" sibTransId="{EEF05CF3-AAB8-489C-83E9-6BA8E1D49FD7}"/>
    <dgm:cxn modelId="{6E818584-D79B-4319-AC23-D57B9B77C2A7}" srcId="{53FE8949-FA35-42D6-A9F8-88073BAAA8D9}" destId="{39B5AABF-7C08-4CA6-BAEF-2D11D800FC2A}" srcOrd="0" destOrd="0" parTransId="{364E2C9B-5C99-4E50-A637-64EEA19F8805}" sibTransId="{F8DDE248-DDC6-4EAE-9338-4DCE69A9A61C}"/>
    <dgm:cxn modelId="{E599EB9F-3836-4DB4-9CC0-842FA9EE3D10}" type="presOf" srcId="{93A2B0F0-2625-46FC-A223-8D8DEB4A4F83}" destId="{4D0601FE-564C-485C-8D89-4D3DDBDBEF40}" srcOrd="1" destOrd="0" presId="urn:microsoft.com/office/officeart/2005/8/layout/vProcess5"/>
    <dgm:cxn modelId="{636864A8-BA5C-4678-A391-3608CDF92925}" type="presOf" srcId="{39B5AABF-7C08-4CA6-BAEF-2D11D800FC2A}" destId="{B053E4B1-E027-4DCD-A7AD-6D85BAEE1263}" srcOrd="1" destOrd="0" presId="urn:microsoft.com/office/officeart/2005/8/layout/vProcess5"/>
    <dgm:cxn modelId="{2508F7BF-0466-4E1B-AE30-64288E9873FD}" type="presOf" srcId="{39B5AABF-7C08-4CA6-BAEF-2D11D800FC2A}" destId="{676FF1FD-3EDF-49C6-976D-EC401B2A5A3F}" srcOrd="0" destOrd="0" presId="urn:microsoft.com/office/officeart/2005/8/layout/vProcess5"/>
    <dgm:cxn modelId="{758E58E2-6747-419C-9A90-CC92BD0BFB3E}" srcId="{39B5AABF-7C08-4CA6-BAEF-2D11D800FC2A}" destId="{EA6DA290-3C45-465B-9707-9439E6608069}" srcOrd="0" destOrd="0" parTransId="{FAB29291-3CC9-4A56-B120-F5E61E6BBDF6}" sibTransId="{0228DB14-3A94-46C3-9673-0986B5D7C932}"/>
    <dgm:cxn modelId="{05D398E4-4DE6-4FFE-B59E-1C39352A89C9}" type="presOf" srcId="{803B5D78-0905-4B24-A749-1113E74E4DD2}" destId="{9CDDE9B6-B713-46F7-8E96-43A809BCDA89}" srcOrd="0" destOrd="0" presId="urn:microsoft.com/office/officeart/2005/8/layout/vProcess5"/>
    <dgm:cxn modelId="{26ACEDED-355B-42DE-90D8-3BC8055B2DBD}" type="presOf" srcId="{93A2B0F0-2625-46FC-A223-8D8DEB4A4F83}" destId="{AEB1C91F-CD8C-4A4C-8433-A61A868E42C8}" srcOrd="0" destOrd="0" presId="urn:microsoft.com/office/officeart/2005/8/layout/vProcess5"/>
    <dgm:cxn modelId="{EC7532F4-C816-4B96-93D2-3842AF62E903}" type="presOf" srcId="{EA6DA290-3C45-465B-9707-9439E6608069}" destId="{B053E4B1-E027-4DCD-A7AD-6D85BAEE1263}" srcOrd="1" destOrd="1" presId="urn:microsoft.com/office/officeart/2005/8/layout/vProcess5"/>
    <dgm:cxn modelId="{C1BDA661-CD6F-4222-9E06-997A6D548F57}" type="presParOf" srcId="{43A5A6A2-A4AC-4559-9957-4396C52B0823}" destId="{D227DC45-B746-4843-A19B-1AF105AE3744}" srcOrd="0" destOrd="0" presId="urn:microsoft.com/office/officeart/2005/8/layout/vProcess5"/>
    <dgm:cxn modelId="{38FBC797-4568-40D2-ADEE-CF2860CB0595}" type="presParOf" srcId="{43A5A6A2-A4AC-4559-9957-4396C52B0823}" destId="{676FF1FD-3EDF-49C6-976D-EC401B2A5A3F}" srcOrd="1" destOrd="0" presId="urn:microsoft.com/office/officeart/2005/8/layout/vProcess5"/>
    <dgm:cxn modelId="{6FC267C8-E851-4106-808E-4288E65F44EB}" type="presParOf" srcId="{43A5A6A2-A4AC-4559-9957-4396C52B0823}" destId="{AEB1C91F-CD8C-4A4C-8433-A61A868E42C8}" srcOrd="2" destOrd="0" presId="urn:microsoft.com/office/officeart/2005/8/layout/vProcess5"/>
    <dgm:cxn modelId="{8D069FCB-7438-4DB4-AE5E-45559D5183D3}" type="presParOf" srcId="{43A5A6A2-A4AC-4559-9957-4396C52B0823}" destId="{9CDDE9B6-B713-46F7-8E96-43A809BCDA89}" srcOrd="3" destOrd="0" presId="urn:microsoft.com/office/officeart/2005/8/layout/vProcess5"/>
    <dgm:cxn modelId="{D325219C-996A-4E30-8F87-D928C8BE0F54}" type="presParOf" srcId="{43A5A6A2-A4AC-4559-9957-4396C52B0823}" destId="{57701A15-0392-4606-BE2A-CF9BC2745D0C}" srcOrd="4" destOrd="0" presId="urn:microsoft.com/office/officeart/2005/8/layout/vProcess5"/>
    <dgm:cxn modelId="{A58BF8EF-5D13-4B5D-9B72-1666000123D5}" type="presParOf" srcId="{43A5A6A2-A4AC-4559-9957-4396C52B0823}" destId="{12EEE43D-7721-425F-ADFE-4F849F96D188}" srcOrd="5" destOrd="0" presId="urn:microsoft.com/office/officeart/2005/8/layout/vProcess5"/>
    <dgm:cxn modelId="{DB6FCA58-621A-4109-8820-E2E02C7B4704}" type="presParOf" srcId="{43A5A6A2-A4AC-4559-9957-4396C52B0823}" destId="{B053E4B1-E027-4DCD-A7AD-6D85BAEE1263}" srcOrd="6" destOrd="0" presId="urn:microsoft.com/office/officeart/2005/8/layout/vProcess5"/>
    <dgm:cxn modelId="{570F7F29-AB80-42E7-8065-2A33294E39B9}" type="presParOf" srcId="{43A5A6A2-A4AC-4559-9957-4396C52B0823}" destId="{4D0601FE-564C-485C-8D89-4D3DDBDBEF40}" srcOrd="7" destOrd="0" presId="urn:microsoft.com/office/officeart/2005/8/layout/vProcess5"/>
    <dgm:cxn modelId="{090675EC-5AA0-4625-82A7-C766893C1EE1}" type="presParOf" srcId="{43A5A6A2-A4AC-4559-9957-4396C52B0823}" destId="{AAC7C031-21B2-4828-8E42-8C5A77EE9E1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99B3-E38D-4F3C-AF2D-009F10DD86B3}"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1257DF63-4BE3-4A16-A3B6-D8A749F8E542}">
      <dgm:prSet custT="1"/>
      <dgm:spPr/>
      <dgm:t>
        <a:bodyPr/>
        <a:lstStyle/>
        <a:p>
          <a:r>
            <a:rPr lang="en-US" sz="1000" dirty="0"/>
            <a:t>Blynk Information:</a:t>
          </a:r>
        </a:p>
      </dgm:t>
    </dgm:pt>
    <dgm:pt modelId="{7819F8FA-4693-4A59-9729-E5F9BEAFAF19}" type="parTrans" cxnId="{FAB00FD5-F930-4DD0-8941-B140D11AD130}">
      <dgm:prSet/>
      <dgm:spPr/>
      <dgm:t>
        <a:bodyPr/>
        <a:lstStyle/>
        <a:p>
          <a:endParaRPr lang="en-US"/>
        </a:p>
      </dgm:t>
    </dgm:pt>
    <dgm:pt modelId="{8FBDD569-3F7C-4301-88D4-E33B62290B4B}" type="sibTrans" cxnId="{FAB00FD5-F930-4DD0-8941-B140D11AD130}">
      <dgm:prSet/>
      <dgm:spPr/>
      <dgm:t>
        <a:bodyPr/>
        <a:lstStyle/>
        <a:p>
          <a:endParaRPr lang="en-US"/>
        </a:p>
      </dgm:t>
    </dgm:pt>
    <dgm:pt modelId="{87F8DF4C-7B2E-42E8-9341-4EEAC16F3942}">
      <dgm:prSet custT="1"/>
      <dgm:spPr/>
      <dgm:t>
        <a:bodyPr/>
        <a:lstStyle/>
        <a:p>
          <a:r>
            <a:rPr lang="en-US" sz="1000" baseline="0"/>
            <a:t>Specifies the Blynk template ID, template name, and authentication token for the Blynk app.</a:t>
          </a:r>
          <a:endParaRPr lang="en-US" sz="1000"/>
        </a:p>
      </dgm:t>
    </dgm:pt>
    <dgm:pt modelId="{AE3DA9FD-1FBD-47CB-BAAE-FDCB842A4211}" type="parTrans" cxnId="{51F8EC4D-527B-4058-8376-F9F8BD073875}">
      <dgm:prSet/>
      <dgm:spPr/>
      <dgm:t>
        <a:bodyPr/>
        <a:lstStyle/>
        <a:p>
          <a:endParaRPr lang="en-US"/>
        </a:p>
      </dgm:t>
    </dgm:pt>
    <dgm:pt modelId="{308BE4E1-85F9-4F4F-86FF-438ACD5824CC}" type="sibTrans" cxnId="{51F8EC4D-527B-4058-8376-F9F8BD073875}">
      <dgm:prSet/>
      <dgm:spPr/>
      <dgm:t>
        <a:bodyPr/>
        <a:lstStyle/>
        <a:p>
          <a:endParaRPr lang="en-US"/>
        </a:p>
      </dgm:t>
    </dgm:pt>
    <dgm:pt modelId="{75106304-F48A-4CF0-A752-DAF16FBD42A1}">
      <dgm:prSet custT="1"/>
      <dgm:spPr/>
      <dgm:t>
        <a:bodyPr/>
        <a:lstStyle/>
        <a:p>
          <a:r>
            <a:rPr lang="en-US" sz="1000"/>
            <a:t>Library Inclusions:</a:t>
          </a:r>
        </a:p>
      </dgm:t>
    </dgm:pt>
    <dgm:pt modelId="{AB48F224-0008-4686-90A6-0797B4BA24EE}" type="parTrans" cxnId="{E2ECF659-35C6-472A-9A7A-DE896CE0302B}">
      <dgm:prSet/>
      <dgm:spPr/>
      <dgm:t>
        <a:bodyPr/>
        <a:lstStyle/>
        <a:p>
          <a:endParaRPr lang="en-US"/>
        </a:p>
      </dgm:t>
    </dgm:pt>
    <dgm:pt modelId="{F5B929C6-A546-4ACA-865C-077ADD908EFF}" type="sibTrans" cxnId="{E2ECF659-35C6-472A-9A7A-DE896CE0302B}">
      <dgm:prSet/>
      <dgm:spPr/>
      <dgm:t>
        <a:bodyPr/>
        <a:lstStyle/>
        <a:p>
          <a:endParaRPr lang="en-US"/>
        </a:p>
      </dgm:t>
    </dgm:pt>
    <dgm:pt modelId="{E40F9FDD-607A-4AAC-AA72-0DE2927690EF}">
      <dgm:prSet custT="1"/>
      <dgm:spPr/>
      <dgm:t>
        <a:bodyPr/>
        <a:lstStyle/>
        <a:p>
          <a:r>
            <a:rPr lang="en-US" sz="1000" baseline="0"/>
            <a:t>Includes necessary libraries for WiFi, Blynk, and the ESP32Servo library for servo motor control.</a:t>
          </a:r>
          <a:endParaRPr lang="en-US" sz="1000"/>
        </a:p>
      </dgm:t>
    </dgm:pt>
    <dgm:pt modelId="{A98104E5-6D75-4F95-B2E9-7BD690877988}" type="parTrans" cxnId="{5319EBEC-BC4A-4BF6-9008-1FCEB797B782}">
      <dgm:prSet/>
      <dgm:spPr/>
      <dgm:t>
        <a:bodyPr/>
        <a:lstStyle/>
        <a:p>
          <a:endParaRPr lang="en-US"/>
        </a:p>
      </dgm:t>
    </dgm:pt>
    <dgm:pt modelId="{9777B6CB-4937-44C5-8123-E2C128B9FA19}" type="sibTrans" cxnId="{5319EBEC-BC4A-4BF6-9008-1FCEB797B782}">
      <dgm:prSet/>
      <dgm:spPr/>
      <dgm:t>
        <a:bodyPr/>
        <a:lstStyle/>
        <a:p>
          <a:endParaRPr lang="en-US"/>
        </a:p>
      </dgm:t>
    </dgm:pt>
    <dgm:pt modelId="{D6ADFE41-93DD-4538-BB6E-4DB9C49DD928}">
      <dgm:prSet custT="1"/>
      <dgm:spPr/>
      <dgm:t>
        <a:bodyPr/>
        <a:lstStyle/>
        <a:p>
          <a:r>
            <a:rPr lang="en-US" sz="1000"/>
            <a:t>Pin Definitions:</a:t>
          </a:r>
        </a:p>
      </dgm:t>
    </dgm:pt>
    <dgm:pt modelId="{FDD002FA-F287-47E7-9B2D-9E1443F4F9B4}" type="parTrans" cxnId="{E7ACFA1C-DD53-4C22-B717-AB217C1474E2}">
      <dgm:prSet/>
      <dgm:spPr/>
      <dgm:t>
        <a:bodyPr/>
        <a:lstStyle/>
        <a:p>
          <a:endParaRPr lang="en-US"/>
        </a:p>
      </dgm:t>
    </dgm:pt>
    <dgm:pt modelId="{BB8F6DDA-D6E0-4CF2-8BED-02472C3921A5}" type="sibTrans" cxnId="{E7ACFA1C-DD53-4C22-B717-AB217C1474E2}">
      <dgm:prSet/>
      <dgm:spPr/>
      <dgm:t>
        <a:bodyPr/>
        <a:lstStyle/>
        <a:p>
          <a:endParaRPr lang="en-US"/>
        </a:p>
      </dgm:t>
    </dgm:pt>
    <dgm:pt modelId="{6E639018-CE6A-4346-B0B9-277C1BB65314}">
      <dgm:prSet custT="1"/>
      <dgm:spPr/>
      <dgm:t>
        <a:bodyPr/>
        <a:lstStyle/>
        <a:p>
          <a:r>
            <a:rPr lang="en-US" sz="1000" baseline="0" dirty="0"/>
            <a:t>Defines GPIO pins for UART communication, door and window sensors, a buzzer, and pins for LEDs and a servo motor.</a:t>
          </a:r>
          <a:endParaRPr lang="en-US" sz="1000" dirty="0"/>
        </a:p>
      </dgm:t>
    </dgm:pt>
    <dgm:pt modelId="{6E73C696-1428-44D5-BB77-B6769670D789}" type="parTrans" cxnId="{C6E8E451-7B76-4E5E-8653-45FEEBCBC1E7}">
      <dgm:prSet/>
      <dgm:spPr/>
      <dgm:t>
        <a:bodyPr/>
        <a:lstStyle/>
        <a:p>
          <a:endParaRPr lang="en-US"/>
        </a:p>
      </dgm:t>
    </dgm:pt>
    <dgm:pt modelId="{0200767B-1666-4161-9891-7203CC8DC4F3}" type="sibTrans" cxnId="{C6E8E451-7B76-4E5E-8653-45FEEBCBC1E7}">
      <dgm:prSet/>
      <dgm:spPr/>
      <dgm:t>
        <a:bodyPr/>
        <a:lstStyle/>
        <a:p>
          <a:endParaRPr lang="en-US"/>
        </a:p>
      </dgm:t>
    </dgm:pt>
    <dgm:pt modelId="{6BB79A62-2098-4D99-BF89-D40D579F30D1}">
      <dgm:prSet custT="1"/>
      <dgm:spPr/>
      <dgm:t>
        <a:bodyPr/>
        <a:lstStyle/>
        <a:p>
          <a:r>
            <a:rPr lang="en-US" sz="1000"/>
            <a:t>Servo Setup:</a:t>
          </a:r>
        </a:p>
      </dgm:t>
    </dgm:pt>
    <dgm:pt modelId="{B98F5583-6081-4BF2-9058-E690C34C8187}" type="parTrans" cxnId="{2C22B79E-A4C8-4993-BBCC-C09099946BF1}">
      <dgm:prSet/>
      <dgm:spPr/>
      <dgm:t>
        <a:bodyPr/>
        <a:lstStyle/>
        <a:p>
          <a:endParaRPr lang="en-US"/>
        </a:p>
      </dgm:t>
    </dgm:pt>
    <dgm:pt modelId="{BE183928-E0DE-4253-9A7D-905F7B5860FE}" type="sibTrans" cxnId="{2C22B79E-A4C8-4993-BBCC-C09099946BF1}">
      <dgm:prSet/>
      <dgm:spPr/>
      <dgm:t>
        <a:bodyPr/>
        <a:lstStyle/>
        <a:p>
          <a:endParaRPr lang="en-US"/>
        </a:p>
      </dgm:t>
    </dgm:pt>
    <dgm:pt modelId="{FCC8CEF2-06CD-400D-9F07-A169A54F81AD}">
      <dgm:prSet custT="1"/>
      <dgm:spPr/>
      <dgm:t>
        <a:bodyPr/>
        <a:lstStyle/>
        <a:p>
          <a:r>
            <a:rPr lang="en-US" sz="1000" baseline="0"/>
            <a:t>Initializes a servo motor and specifies its control pin, as well as pins for LEDs indicating the open and closed states.</a:t>
          </a:r>
          <a:endParaRPr lang="en-US" sz="1000"/>
        </a:p>
      </dgm:t>
    </dgm:pt>
    <dgm:pt modelId="{1D19B2F2-8C6F-4873-BE32-1FE72ECC6C3C}" type="parTrans" cxnId="{8520CD95-75C9-4DB3-B962-740289A9AC32}">
      <dgm:prSet/>
      <dgm:spPr/>
      <dgm:t>
        <a:bodyPr/>
        <a:lstStyle/>
        <a:p>
          <a:endParaRPr lang="en-US"/>
        </a:p>
      </dgm:t>
    </dgm:pt>
    <dgm:pt modelId="{C383BD80-E738-423C-B936-EC6A53AB853E}" type="sibTrans" cxnId="{8520CD95-75C9-4DB3-B962-740289A9AC32}">
      <dgm:prSet/>
      <dgm:spPr/>
      <dgm:t>
        <a:bodyPr/>
        <a:lstStyle/>
        <a:p>
          <a:endParaRPr lang="en-US"/>
        </a:p>
      </dgm:t>
    </dgm:pt>
    <dgm:pt modelId="{F762F096-0AC6-4955-B6A7-7BB433703BE6}">
      <dgm:prSet custT="1"/>
      <dgm:spPr/>
      <dgm:t>
        <a:bodyPr/>
        <a:lstStyle/>
        <a:p>
          <a:r>
            <a:rPr lang="en-US" sz="1000" baseline="0"/>
            <a:t>Sets up parameters related to servo movement.</a:t>
          </a:r>
          <a:endParaRPr lang="en-US" sz="1000"/>
        </a:p>
      </dgm:t>
    </dgm:pt>
    <dgm:pt modelId="{DAFADFD9-11A3-43BC-9156-AF8C17FAC67E}" type="parTrans" cxnId="{8AB49425-0CD0-457F-8056-CB7120EB01BF}">
      <dgm:prSet/>
      <dgm:spPr/>
      <dgm:t>
        <a:bodyPr/>
        <a:lstStyle/>
        <a:p>
          <a:endParaRPr lang="en-US"/>
        </a:p>
      </dgm:t>
    </dgm:pt>
    <dgm:pt modelId="{A800F861-B517-4F1D-B1B9-4987AB38A8D4}" type="sibTrans" cxnId="{8AB49425-0CD0-457F-8056-CB7120EB01BF}">
      <dgm:prSet/>
      <dgm:spPr/>
      <dgm:t>
        <a:bodyPr/>
        <a:lstStyle/>
        <a:p>
          <a:endParaRPr lang="en-US"/>
        </a:p>
      </dgm:t>
    </dgm:pt>
    <dgm:pt modelId="{489174CC-94D6-4484-85C0-0E38F4A3221F}">
      <dgm:prSet custT="1"/>
      <dgm:spPr/>
      <dgm:t>
        <a:bodyPr/>
        <a:lstStyle/>
        <a:p>
          <a:r>
            <a:rPr lang="en-US" sz="1000"/>
            <a:t>Blynk Credentials:</a:t>
          </a:r>
        </a:p>
      </dgm:t>
    </dgm:pt>
    <dgm:pt modelId="{56977138-C73F-44CE-AC7C-6B315DAE4D3B}" type="parTrans" cxnId="{029C31BE-E5DB-49FD-856C-53F579B744D3}">
      <dgm:prSet/>
      <dgm:spPr/>
      <dgm:t>
        <a:bodyPr/>
        <a:lstStyle/>
        <a:p>
          <a:endParaRPr lang="en-US"/>
        </a:p>
      </dgm:t>
    </dgm:pt>
    <dgm:pt modelId="{D0E93114-4864-46BE-ADA6-C353F0CBBFB0}" type="sibTrans" cxnId="{029C31BE-E5DB-49FD-856C-53F579B744D3}">
      <dgm:prSet/>
      <dgm:spPr/>
      <dgm:t>
        <a:bodyPr/>
        <a:lstStyle/>
        <a:p>
          <a:endParaRPr lang="en-US"/>
        </a:p>
      </dgm:t>
    </dgm:pt>
    <dgm:pt modelId="{5CB2611E-C0BA-4BA7-9F58-A54E9449908A}">
      <dgm:prSet custT="1"/>
      <dgm:spPr/>
      <dgm:t>
        <a:bodyPr/>
        <a:lstStyle/>
        <a:p>
          <a:r>
            <a:rPr lang="en-US" sz="1000" baseline="0" dirty="0"/>
            <a:t>Specifies the Blynk authentication code and </a:t>
          </a:r>
          <a:r>
            <a:rPr lang="en-US" sz="1000" baseline="0" dirty="0" err="1"/>
            <a:t>WiFi</a:t>
          </a:r>
          <a:r>
            <a:rPr lang="en-US" sz="1000" baseline="0" dirty="0"/>
            <a:t> credentials (SSID and password).</a:t>
          </a:r>
          <a:endParaRPr lang="en-US" sz="1000" dirty="0"/>
        </a:p>
      </dgm:t>
    </dgm:pt>
    <dgm:pt modelId="{5CC4FFBD-7526-4D81-9B27-3F4154C80ADB}" type="parTrans" cxnId="{34DE195F-A865-493B-BF86-45177094EE72}">
      <dgm:prSet/>
      <dgm:spPr/>
      <dgm:t>
        <a:bodyPr/>
        <a:lstStyle/>
        <a:p>
          <a:endParaRPr lang="en-US"/>
        </a:p>
      </dgm:t>
    </dgm:pt>
    <dgm:pt modelId="{D0DC9C2B-F5EB-432A-AA51-FACEBA51B244}" type="sibTrans" cxnId="{34DE195F-A865-493B-BF86-45177094EE72}">
      <dgm:prSet/>
      <dgm:spPr/>
      <dgm:t>
        <a:bodyPr/>
        <a:lstStyle/>
        <a:p>
          <a:endParaRPr lang="en-US"/>
        </a:p>
      </dgm:t>
    </dgm:pt>
    <dgm:pt modelId="{A37745E7-C275-4E6F-965C-D05B63815D98}">
      <dgm:prSet custT="1"/>
      <dgm:spPr/>
      <dgm:t>
        <a:bodyPr/>
        <a:lstStyle/>
        <a:p>
          <a:r>
            <a:rPr lang="en-US" sz="1000" baseline="0"/>
            <a:t>flag is a variable used for tracking events.</a:t>
          </a:r>
          <a:endParaRPr lang="en-US" sz="1000"/>
        </a:p>
      </dgm:t>
    </dgm:pt>
    <dgm:pt modelId="{8C14C6DE-AC9A-466F-869C-9F99EE4B621C}" type="parTrans" cxnId="{7C7265F5-42A7-4415-85A2-543B0012DFCA}">
      <dgm:prSet/>
      <dgm:spPr/>
      <dgm:t>
        <a:bodyPr/>
        <a:lstStyle/>
        <a:p>
          <a:endParaRPr lang="en-US"/>
        </a:p>
      </dgm:t>
    </dgm:pt>
    <dgm:pt modelId="{093DD4AC-450C-4823-8C64-73A557ABAEB7}" type="sibTrans" cxnId="{7C7265F5-42A7-4415-85A2-543B0012DFCA}">
      <dgm:prSet/>
      <dgm:spPr/>
      <dgm:t>
        <a:bodyPr/>
        <a:lstStyle/>
        <a:p>
          <a:endParaRPr lang="en-US"/>
        </a:p>
      </dgm:t>
    </dgm:pt>
    <dgm:pt modelId="{90BB37CE-6F34-4F62-8AED-FE56C90ECD32}">
      <dgm:prSet custT="1"/>
      <dgm:spPr/>
      <dgm:t>
        <a:bodyPr/>
        <a:lstStyle/>
        <a:p>
          <a:r>
            <a:rPr lang="en-US" sz="1000"/>
            <a:t>Blynk Event for V1:</a:t>
          </a:r>
        </a:p>
      </dgm:t>
    </dgm:pt>
    <dgm:pt modelId="{7A4B1C6F-6687-4733-A122-51964D30D628}" type="parTrans" cxnId="{03438D15-684C-455F-9187-FE47FF98C223}">
      <dgm:prSet/>
      <dgm:spPr/>
      <dgm:t>
        <a:bodyPr/>
        <a:lstStyle/>
        <a:p>
          <a:endParaRPr lang="en-US"/>
        </a:p>
      </dgm:t>
    </dgm:pt>
    <dgm:pt modelId="{8A000E3B-D175-4E1F-AA4F-037E5EF6FA7B}" type="sibTrans" cxnId="{03438D15-684C-455F-9187-FE47FF98C223}">
      <dgm:prSet/>
      <dgm:spPr/>
      <dgm:t>
        <a:bodyPr/>
        <a:lstStyle/>
        <a:p>
          <a:endParaRPr lang="en-US"/>
        </a:p>
      </dgm:t>
    </dgm:pt>
    <dgm:pt modelId="{F6FEF333-0AE2-446B-96C5-3479A330D2CE}">
      <dgm:prSet custT="1"/>
      <dgm:spPr/>
      <dgm:t>
        <a:bodyPr/>
        <a:lstStyle/>
        <a:p>
          <a:r>
            <a:rPr lang="en-US" sz="1000" baseline="0"/>
            <a:t>Listens for a Blynk app event on Virtual Pin V1.</a:t>
          </a:r>
          <a:endParaRPr lang="en-US" sz="1000"/>
        </a:p>
      </dgm:t>
    </dgm:pt>
    <dgm:pt modelId="{183FF4DB-8CEC-4BBB-9423-5DF45F6B6985}" type="parTrans" cxnId="{F6C5E6C3-D780-4A5A-83A5-4F604403A5CC}">
      <dgm:prSet/>
      <dgm:spPr/>
      <dgm:t>
        <a:bodyPr/>
        <a:lstStyle/>
        <a:p>
          <a:endParaRPr lang="en-US"/>
        </a:p>
      </dgm:t>
    </dgm:pt>
    <dgm:pt modelId="{663ED0D1-1B48-4404-8BAA-1C05970A5CC8}" type="sibTrans" cxnId="{F6C5E6C3-D780-4A5A-83A5-4F604403A5CC}">
      <dgm:prSet/>
      <dgm:spPr/>
      <dgm:t>
        <a:bodyPr/>
        <a:lstStyle/>
        <a:p>
          <a:endParaRPr lang="en-US"/>
        </a:p>
      </dgm:t>
    </dgm:pt>
    <dgm:pt modelId="{E48386A2-3596-4571-AC64-E01188A08CA7}">
      <dgm:prSet custT="1"/>
      <dgm:spPr/>
      <dgm:t>
        <a:bodyPr/>
        <a:lstStyle/>
        <a:p>
          <a:r>
            <a:rPr lang="en-US" sz="1000" baseline="0"/>
            <a:t>Changes the system state (on/off) based on the received value.</a:t>
          </a:r>
          <a:endParaRPr lang="en-US" sz="1000"/>
        </a:p>
      </dgm:t>
    </dgm:pt>
    <dgm:pt modelId="{60E4E42F-74C8-42BB-B4F3-7D03E9F322C4}" type="parTrans" cxnId="{BDC76568-B05B-4DC7-B659-2C1E0212A80B}">
      <dgm:prSet/>
      <dgm:spPr/>
      <dgm:t>
        <a:bodyPr/>
        <a:lstStyle/>
        <a:p>
          <a:endParaRPr lang="en-US"/>
        </a:p>
      </dgm:t>
    </dgm:pt>
    <dgm:pt modelId="{61BD905A-BAA7-48AB-9434-601999DA1E44}" type="sibTrans" cxnId="{BDC76568-B05B-4DC7-B659-2C1E0212A80B}">
      <dgm:prSet/>
      <dgm:spPr/>
      <dgm:t>
        <a:bodyPr/>
        <a:lstStyle/>
        <a:p>
          <a:endParaRPr lang="en-US"/>
        </a:p>
      </dgm:t>
    </dgm:pt>
    <dgm:pt modelId="{99B51B73-6E09-4CA5-B1FA-56403E6D528E}">
      <dgm:prSet custT="1"/>
      <dgm:spPr/>
      <dgm:t>
        <a:bodyPr/>
        <a:lstStyle/>
        <a:p>
          <a:r>
            <a:rPr lang="en-US" sz="1000" dirty="0"/>
            <a:t>Blynk Event for V2:</a:t>
          </a:r>
        </a:p>
      </dgm:t>
    </dgm:pt>
    <dgm:pt modelId="{BED89438-15EC-4569-A765-F91CF20D4D3E}" type="parTrans" cxnId="{CD3DDD10-8BE8-4026-A2C6-CB61B69C5912}">
      <dgm:prSet/>
      <dgm:spPr/>
      <dgm:t>
        <a:bodyPr/>
        <a:lstStyle/>
        <a:p>
          <a:endParaRPr lang="en-US"/>
        </a:p>
      </dgm:t>
    </dgm:pt>
    <dgm:pt modelId="{EF995F47-9B57-4CC7-B7C8-F1FBECA503FD}" type="sibTrans" cxnId="{CD3DDD10-8BE8-4026-A2C6-CB61B69C5912}">
      <dgm:prSet/>
      <dgm:spPr/>
      <dgm:t>
        <a:bodyPr/>
        <a:lstStyle/>
        <a:p>
          <a:endParaRPr lang="en-US"/>
        </a:p>
      </dgm:t>
    </dgm:pt>
    <dgm:pt modelId="{BDA2B4A7-DE15-47C4-93D1-B4BA8E8FC4F1}">
      <dgm:prSet custT="1"/>
      <dgm:spPr/>
      <dgm:t>
        <a:bodyPr/>
        <a:lstStyle/>
        <a:p>
          <a:r>
            <a:rPr lang="en-US" sz="1000" baseline="0"/>
            <a:t>Listens for a Blynk app event on Virtual Pin V2.</a:t>
          </a:r>
          <a:endParaRPr lang="en-US" sz="1000"/>
        </a:p>
      </dgm:t>
    </dgm:pt>
    <dgm:pt modelId="{DBF92E52-74FF-422B-BADE-7525B809BE02}" type="parTrans" cxnId="{669E7D77-74C6-4CC2-B91C-699652989E6C}">
      <dgm:prSet/>
      <dgm:spPr/>
      <dgm:t>
        <a:bodyPr/>
        <a:lstStyle/>
        <a:p>
          <a:endParaRPr lang="en-US"/>
        </a:p>
      </dgm:t>
    </dgm:pt>
    <dgm:pt modelId="{5A975600-60D6-4EAE-8E47-C6257D5D12C5}" type="sibTrans" cxnId="{669E7D77-74C6-4CC2-B91C-699652989E6C}">
      <dgm:prSet/>
      <dgm:spPr/>
      <dgm:t>
        <a:bodyPr/>
        <a:lstStyle/>
        <a:p>
          <a:endParaRPr lang="en-US"/>
        </a:p>
      </dgm:t>
    </dgm:pt>
    <dgm:pt modelId="{0C767BF4-607E-4831-A264-B1A6F1809DD4}">
      <dgm:prSet custT="1"/>
      <dgm:spPr/>
      <dgm:t>
        <a:bodyPr/>
        <a:lstStyle/>
        <a:p>
          <a:r>
            <a:rPr lang="en-US" sz="1000" baseline="0"/>
            <a:t>Controls the servo motor based on the received value.</a:t>
          </a:r>
          <a:endParaRPr lang="en-US" sz="1000"/>
        </a:p>
      </dgm:t>
    </dgm:pt>
    <dgm:pt modelId="{51E198D5-6F71-42C5-9BF1-BE138DABA635}" type="parTrans" cxnId="{EC5F5593-E82C-42BD-AC04-9AECD03DDB27}">
      <dgm:prSet/>
      <dgm:spPr/>
      <dgm:t>
        <a:bodyPr/>
        <a:lstStyle/>
        <a:p>
          <a:endParaRPr lang="en-US"/>
        </a:p>
      </dgm:t>
    </dgm:pt>
    <dgm:pt modelId="{55DB2744-F7D4-42F8-99A7-46787E5CA514}" type="sibTrans" cxnId="{EC5F5593-E82C-42BD-AC04-9AECD03DDB27}">
      <dgm:prSet/>
      <dgm:spPr/>
      <dgm:t>
        <a:bodyPr/>
        <a:lstStyle/>
        <a:p>
          <a:endParaRPr lang="en-US"/>
        </a:p>
      </dgm:t>
    </dgm:pt>
    <dgm:pt modelId="{24CE31F6-F065-4801-A549-2A5C24685A53}">
      <dgm:prSet custT="1"/>
      <dgm:spPr/>
      <dgm:t>
        <a:bodyPr/>
        <a:lstStyle/>
        <a:p>
          <a:r>
            <a:rPr lang="en-US" sz="1000" baseline="0"/>
            <a:t>Reads the state of door and window sensors.</a:t>
          </a:r>
          <a:endParaRPr lang="en-US" sz="1000"/>
        </a:p>
      </dgm:t>
    </dgm:pt>
    <dgm:pt modelId="{ADC845FB-F66F-4055-B907-5729D6FB5D71}" type="parTrans" cxnId="{C1D10E6B-E5E7-44FA-B83F-98CBE72FF148}">
      <dgm:prSet/>
      <dgm:spPr/>
      <dgm:t>
        <a:bodyPr/>
        <a:lstStyle/>
        <a:p>
          <a:endParaRPr lang="en-US"/>
        </a:p>
      </dgm:t>
    </dgm:pt>
    <dgm:pt modelId="{325966D4-273A-49AB-9231-41E8436605D7}" type="sibTrans" cxnId="{C1D10E6B-E5E7-44FA-B83F-98CBE72FF148}">
      <dgm:prSet/>
      <dgm:spPr/>
      <dgm:t>
        <a:bodyPr/>
        <a:lstStyle/>
        <a:p>
          <a:endParaRPr lang="en-US"/>
        </a:p>
      </dgm:t>
    </dgm:pt>
    <dgm:pt modelId="{96C01190-8FA1-4D34-8590-CC03B125AECB}">
      <dgm:prSet custT="1"/>
      <dgm:spPr/>
      <dgm:t>
        <a:bodyPr/>
        <a:lstStyle/>
        <a:p>
          <a:r>
            <a:rPr lang="en-US" sz="1000" baseline="0" dirty="0"/>
            <a:t>If the door or window is open, and the system is in an armed state (</a:t>
          </a:r>
          <a:r>
            <a:rPr lang="en-US" sz="1000" baseline="0" dirty="0" err="1"/>
            <a:t>systemState</a:t>
          </a:r>
          <a:r>
            <a:rPr lang="en-US" sz="1000" baseline="0" dirty="0"/>
            <a:t> == 1), it triggers a security alert.</a:t>
          </a:r>
          <a:endParaRPr lang="en-US" sz="1000" dirty="0"/>
        </a:p>
      </dgm:t>
    </dgm:pt>
    <dgm:pt modelId="{6CFE57D3-96B5-487E-8720-61EE0C59FCA9}" type="parTrans" cxnId="{34B191F1-B7C8-4D30-8C3A-6F9392333C05}">
      <dgm:prSet/>
      <dgm:spPr/>
      <dgm:t>
        <a:bodyPr/>
        <a:lstStyle/>
        <a:p>
          <a:endParaRPr lang="en-US"/>
        </a:p>
      </dgm:t>
    </dgm:pt>
    <dgm:pt modelId="{0EB59747-876A-49E9-B88F-9BCCDB3C3D5A}" type="sibTrans" cxnId="{34B191F1-B7C8-4D30-8C3A-6F9392333C05}">
      <dgm:prSet/>
      <dgm:spPr/>
      <dgm:t>
        <a:bodyPr/>
        <a:lstStyle/>
        <a:p>
          <a:endParaRPr lang="en-US"/>
        </a:p>
      </dgm:t>
    </dgm:pt>
    <dgm:pt modelId="{626452A2-0043-4A37-879A-B1293974B2E5}">
      <dgm:prSet custT="1"/>
      <dgm:spPr/>
      <dgm:t>
        <a:bodyPr/>
        <a:lstStyle/>
        <a:p>
          <a:r>
            <a:rPr lang="en-US" sz="1000" baseline="0"/>
            <a:t>Logs the event in Blynk, activates a buzzer, and sends a 'C' command over UART.</a:t>
          </a:r>
          <a:endParaRPr lang="en-US" sz="1000"/>
        </a:p>
      </dgm:t>
    </dgm:pt>
    <dgm:pt modelId="{44EB9C58-53E3-45D5-90DA-8FF493BE419C}" type="parTrans" cxnId="{7E857932-F3B8-4FE1-B7F0-20EF261644B2}">
      <dgm:prSet/>
      <dgm:spPr/>
      <dgm:t>
        <a:bodyPr/>
        <a:lstStyle/>
        <a:p>
          <a:endParaRPr lang="en-US"/>
        </a:p>
      </dgm:t>
    </dgm:pt>
    <dgm:pt modelId="{2C1434C2-FDB1-4213-8D2E-CC1EF36486A2}" type="sibTrans" cxnId="{7E857932-F3B8-4FE1-B7F0-20EF261644B2}">
      <dgm:prSet/>
      <dgm:spPr/>
      <dgm:t>
        <a:bodyPr/>
        <a:lstStyle/>
        <a:p>
          <a:endParaRPr lang="en-US"/>
        </a:p>
      </dgm:t>
    </dgm:pt>
    <dgm:pt modelId="{886A8543-13A8-435C-BF0B-711313147B03}">
      <dgm:prSet custT="1"/>
      <dgm:spPr/>
      <dgm:t>
        <a:bodyPr/>
        <a:lstStyle/>
        <a:p>
          <a:r>
            <a:rPr lang="en-US" sz="1000" dirty="0"/>
            <a:t>Setup Function:</a:t>
          </a:r>
        </a:p>
      </dgm:t>
    </dgm:pt>
    <dgm:pt modelId="{C74BDDD4-91A1-4A84-80F6-C047B485A5B6}" type="parTrans" cxnId="{AB608B59-38BB-46DC-AE5E-DFAF49A94D28}">
      <dgm:prSet/>
      <dgm:spPr/>
      <dgm:t>
        <a:bodyPr/>
        <a:lstStyle/>
        <a:p>
          <a:endParaRPr lang="en-US"/>
        </a:p>
      </dgm:t>
    </dgm:pt>
    <dgm:pt modelId="{2E31B72C-16F2-48CB-ACDA-096BFA680F0C}" type="sibTrans" cxnId="{AB608B59-38BB-46DC-AE5E-DFAF49A94D28}">
      <dgm:prSet/>
      <dgm:spPr/>
      <dgm:t>
        <a:bodyPr/>
        <a:lstStyle/>
        <a:p>
          <a:endParaRPr lang="en-US"/>
        </a:p>
      </dgm:t>
    </dgm:pt>
    <dgm:pt modelId="{C08562C5-C6B4-4C67-A809-0B01B96909D2}">
      <dgm:prSet custT="1"/>
      <dgm:spPr/>
      <dgm:t>
        <a:bodyPr/>
        <a:lstStyle/>
        <a:p>
          <a:r>
            <a:rPr lang="en-US" sz="1000" baseline="0"/>
            <a:t>Initializes Serial communication, Blynk connection, and the servo motor.</a:t>
          </a:r>
          <a:endParaRPr lang="en-US" sz="1000"/>
        </a:p>
      </dgm:t>
    </dgm:pt>
    <dgm:pt modelId="{E6C34B9B-530A-4265-940F-B79768379CB4}" type="parTrans" cxnId="{9D04FFFB-B11D-41B8-B9EA-D8A7D540712D}">
      <dgm:prSet/>
      <dgm:spPr/>
      <dgm:t>
        <a:bodyPr/>
        <a:lstStyle/>
        <a:p>
          <a:endParaRPr lang="en-US"/>
        </a:p>
      </dgm:t>
    </dgm:pt>
    <dgm:pt modelId="{A6DAAB48-4989-4BD3-865E-82BC1836C4E4}" type="sibTrans" cxnId="{9D04FFFB-B11D-41B8-B9EA-D8A7D540712D}">
      <dgm:prSet/>
      <dgm:spPr/>
      <dgm:t>
        <a:bodyPr/>
        <a:lstStyle/>
        <a:p>
          <a:endParaRPr lang="en-US"/>
        </a:p>
      </dgm:t>
    </dgm:pt>
    <dgm:pt modelId="{7203F6E9-17C1-4F76-A5C0-E38ADF24BA79}">
      <dgm:prSet custT="1"/>
      <dgm:spPr/>
      <dgm:t>
        <a:bodyPr/>
        <a:lstStyle/>
        <a:p>
          <a:r>
            <a:rPr lang="en-US" sz="1000" baseline="0" dirty="0"/>
            <a:t>Allocates timers for PWM (Pulse Width Modulation).</a:t>
          </a:r>
          <a:endParaRPr lang="en-US" sz="1000" dirty="0"/>
        </a:p>
      </dgm:t>
    </dgm:pt>
    <dgm:pt modelId="{EEE78EDE-26BF-4B26-8BDD-1BD7015AAC08}" type="parTrans" cxnId="{65EF3D72-0D1F-4367-BE52-51D385D59017}">
      <dgm:prSet/>
      <dgm:spPr/>
      <dgm:t>
        <a:bodyPr/>
        <a:lstStyle/>
        <a:p>
          <a:endParaRPr lang="en-US"/>
        </a:p>
      </dgm:t>
    </dgm:pt>
    <dgm:pt modelId="{0CF4CD8C-B08B-4F91-8663-F73792D639D2}" type="sibTrans" cxnId="{65EF3D72-0D1F-4367-BE52-51D385D59017}">
      <dgm:prSet/>
      <dgm:spPr/>
      <dgm:t>
        <a:bodyPr/>
        <a:lstStyle/>
        <a:p>
          <a:endParaRPr lang="en-US"/>
        </a:p>
      </dgm:t>
    </dgm:pt>
    <dgm:pt modelId="{1BBC479C-B7CD-4102-B241-091D43C4E798}">
      <dgm:prSet custT="1"/>
      <dgm:spPr/>
      <dgm:t>
        <a:bodyPr/>
        <a:lstStyle/>
        <a:p>
          <a:r>
            <a:rPr lang="en-US" sz="1000" baseline="0" dirty="0"/>
            <a:t>Configures pins for sensors, LEDs, and the buzzer.</a:t>
          </a:r>
          <a:endParaRPr lang="en-US" sz="1000" dirty="0"/>
        </a:p>
      </dgm:t>
    </dgm:pt>
    <dgm:pt modelId="{D30FB367-8F07-44D4-A3D1-FA3EA524718A}" type="parTrans" cxnId="{3B836CFB-8464-4571-B683-900FADBCD40F}">
      <dgm:prSet/>
      <dgm:spPr/>
      <dgm:t>
        <a:bodyPr/>
        <a:lstStyle/>
        <a:p>
          <a:endParaRPr lang="en-US"/>
        </a:p>
      </dgm:t>
    </dgm:pt>
    <dgm:pt modelId="{D9412D7F-0952-4CB9-AC11-BCBD0AF65BC4}" type="sibTrans" cxnId="{3B836CFB-8464-4571-B683-900FADBCD40F}">
      <dgm:prSet/>
      <dgm:spPr/>
      <dgm:t>
        <a:bodyPr/>
        <a:lstStyle/>
        <a:p>
          <a:endParaRPr lang="en-US"/>
        </a:p>
      </dgm:t>
    </dgm:pt>
    <dgm:pt modelId="{2756C1DB-069A-44AF-94C7-FF15E3A355D0}">
      <dgm:prSet custT="1"/>
      <dgm:spPr/>
      <dgm:t>
        <a:bodyPr/>
        <a:lstStyle/>
        <a:p>
          <a:r>
            <a:rPr lang="en-US" sz="1000" baseline="0" dirty="0"/>
            <a:t>Sets up a timer interval for the </a:t>
          </a:r>
          <a:r>
            <a:rPr lang="en-US" sz="1000" baseline="0" dirty="0" err="1"/>
            <a:t>notifyOnButtonPress</a:t>
          </a:r>
          <a:r>
            <a:rPr lang="en-US" sz="1000" baseline="0" dirty="0"/>
            <a:t> function to be called every 5 seconds.</a:t>
          </a:r>
          <a:endParaRPr lang="en-US" sz="1000" dirty="0"/>
        </a:p>
      </dgm:t>
    </dgm:pt>
    <dgm:pt modelId="{41E3924F-F50A-412E-BFAB-4C937874DAF6}" type="parTrans" cxnId="{D2792312-45DB-44A1-BB29-1EFBD5326790}">
      <dgm:prSet/>
      <dgm:spPr/>
      <dgm:t>
        <a:bodyPr/>
        <a:lstStyle/>
        <a:p>
          <a:endParaRPr lang="en-US"/>
        </a:p>
      </dgm:t>
    </dgm:pt>
    <dgm:pt modelId="{30774A92-29DC-4DD8-B460-B7C82A76C484}" type="sibTrans" cxnId="{D2792312-45DB-44A1-BB29-1EFBD5326790}">
      <dgm:prSet/>
      <dgm:spPr/>
      <dgm:t>
        <a:bodyPr/>
        <a:lstStyle/>
        <a:p>
          <a:endParaRPr lang="en-US"/>
        </a:p>
      </dgm:t>
    </dgm:pt>
    <dgm:pt modelId="{8B7DDC8A-D7D4-43B0-B337-D5E259C1700D}">
      <dgm:prSet custT="1"/>
      <dgm:spPr/>
      <dgm:t>
        <a:bodyPr/>
        <a:lstStyle/>
        <a:p>
          <a:r>
            <a:rPr lang="en-US" sz="1000"/>
            <a:t>Loop Function:</a:t>
          </a:r>
        </a:p>
      </dgm:t>
    </dgm:pt>
    <dgm:pt modelId="{8601A634-9BAB-4E5F-8CB5-FEFE346A3D3A}" type="parTrans" cxnId="{A1A3EF7A-5535-4DB4-A794-DCBAFF052DC0}">
      <dgm:prSet/>
      <dgm:spPr/>
      <dgm:t>
        <a:bodyPr/>
        <a:lstStyle/>
        <a:p>
          <a:endParaRPr lang="en-US"/>
        </a:p>
      </dgm:t>
    </dgm:pt>
    <dgm:pt modelId="{38FAB1E5-933E-42A0-AB51-A110F60A3DBD}" type="sibTrans" cxnId="{A1A3EF7A-5535-4DB4-A794-DCBAFF052DC0}">
      <dgm:prSet/>
      <dgm:spPr/>
      <dgm:t>
        <a:bodyPr/>
        <a:lstStyle/>
        <a:p>
          <a:endParaRPr lang="en-US"/>
        </a:p>
      </dgm:t>
    </dgm:pt>
    <dgm:pt modelId="{25E52863-87E9-41D1-9EA4-7F47F21874BF}">
      <dgm:prSet custT="1"/>
      <dgm:spPr/>
      <dgm:t>
        <a:bodyPr/>
        <a:lstStyle/>
        <a:p>
          <a:r>
            <a:rPr lang="en-US" sz="1000" baseline="0" dirty="0"/>
            <a:t>Runs Blynk and the timer loop.</a:t>
          </a:r>
          <a:endParaRPr lang="en-US" sz="1000" dirty="0"/>
        </a:p>
      </dgm:t>
    </dgm:pt>
    <dgm:pt modelId="{34AC3770-95BD-459D-8EA4-813F7FBD0BF9}" type="parTrans" cxnId="{20C3E932-8DB8-4EA4-97F5-8C59CC0DFE37}">
      <dgm:prSet/>
      <dgm:spPr/>
      <dgm:t>
        <a:bodyPr/>
        <a:lstStyle/>
        <a:p>
          <a:endParaRPr lang="en-US"/>
        </a:p>
      </dgm:t>
    </dgm:pt>
    <dgm:pt modelId="{3756416C-8B70-4967-8B53-B1A51C7B6105}" type="sibTrans" cxnId="{20C3E932-8DB8-4EA4-97F5-8C59CC0DFE37}">
      <dgm:prSet/>
      <dgm:spPr/>
      <dgm:t>
        <a:bodyPr/>
        <a:lstStyle/>
        <a:p>
          <a:endParaRPr lang="en-US"/>
        </a:p>
      </dgm:t>
    </dgm:pt>
    <dgm:pt modelId="{6195E654-4259-4667-8FF2-94E2513F64A0}">
      <dgm:prSet custT="1"/>
      <dgm:spPr/>
      <dgm:t>
        <a:bodyPr/>
        <a:lstStyle/>
        <a:p>
          <a:r>
            <a:rPr lang="en-US" sz="1000"/>
            <a:t>Notification Function</a:t>
          </a:r>
        </a:p>
      </dgm:t>
    </dgm:pt>
    <dgm:pt modelId="{65D64FA4-4D67-4C8F-BFC7-CC2EFF1AD3D7}" type="sibTrans" cxnId="{1C1F2AC0-75E0-461F-9D8B-3CAD9874EA83}">
      <dgm:prSet/>
      <dgm:spPr/>
      <dgm:t>
        <a:bodyPr/>
        <a:lstStyle/>
        <a:p>
          <a:endParaRPr lang="en-US"/>
        </a:p>
      </dgm:t>
    </dgm:pt>
    <dgm:pt modelId="{10878BD4-FF96-4146-A37E-A37B707F8F4B}" type="parTrans" cxnId="{1C1F2AC0-75E0-461F-9D8B-3CAD9874EA83}">
      <dgm:prSet/>
      <dgm:spPr/>
      <dgm:t>
        <a:bodyPr/>
        <a:lstStyle/>
        <a:p>
          <a:endParaRPr lang="en-US"/>
        </a:p>
      </dgm:t>
    </dgm:pt>
    <dgm:pt modelId="{C0B28CF6-03F9-48D2-A6D3-3B415107D407}" type="pres">
      <dgm:prSet presAssocID="{2C7C99B3-E38D-4F3C-AF2D-009F10DD86B3}" presName="Name0" presStyleCnt="0">
        <dgm:presLayoutVars>
          <dgm:dir/>
          <dgm:animLvl val="lvl"/>
          <dgm:resizeHandles val="exact"/>
        </dgm:presLayoutVars>
      </dgm:prSet>
      <dgm:spPr/>
    </dgm:pt>
    <dgm:pt modelId="{273D4BD3-1B8D-4C93-BE56-AD2174AA56BE}" type="pres">
      <dgm:prSet presAssocID="{1257DF63-4BE3-4A16-A3B6-D8A749F8E542}" presName="composite" presStyleCnt="0"/>
      <dgm:spPr/>
    </dgm:pt>
    <dgm:pt modelId="{6A854B32-C8BB-45EF-8B09-F9746A080D86}" type="pres">
      <dgm:prSet presAssocID="{1257DF63-4BE3-4A16-A3B6-D8A749F8E542}" presName="parTx" presStyleLbl="alignNode1" presStyleIdx="0" presStyleCnt="10">
        <dgm:presLayoutVars>
          <dgm:chMax val="0"/>
          <dgm:chPref val="0"/>
          <dgm:bulletEnabled val="1"/>
        </dgm:presLayoutVars>
      </dgm:prSet>
      <dgm:spPr/>
    </dgm:pt>
    <dgm:pt modelId="{E77A586C-ECAD-48E1-8581-316574B83AF0}" type="pres">
      <dgm:prSet presAssocID="{1257DF63-4BE3-4A16-A3B6-D8A749F8E542}" presName="desTx" presStyleLbl="alignAccFollowNode1" presStyleIdx="0" presStyleCnt="10">
        <dgm:presLayoutVars>
          <dgm:bulletEnabled val="1"/>
        </dgm:presLayoutVars>
      </dgm:prSet>
      <dgm:spPr/>
    </dgm:pt>
    <dgm:pt modelId="{89A72A6D-AD37-4233-8618-27D6E9FF1E1B}" type="pres">
      <dgm:prSet presAssocID="{8FBDD569-3F7C-4301-88D4-E33B62290B4B}" presName="space" presStyleCnt="0"/>
      <dgm:spPr/>
    </dgm:pt>
    <dgm:pt modelId="{F2864387-D973-4C65-BFF0-007C64159B84}" type="pres">
      <dgm:prSet presAssocID="{75106304-F48A-4CF0-A752-DAF16FBD42A1}" presName="composite" presStyleCnt="0"/>
      <dgm:spPr/>
    </dgm:pt>
    <dgm:pt modelId="{A6934491-46BB-4752-9D14-30A97FB9325B}" type="pres">
      <dgm:prSet presAssocID="{75106304-F48A-4CF0-A752-DAF16FBD42A1}" presName="parTx" presStyleLbl="alignNode1" presStyleIdx="1" presStyleCnt="10">
        <dgm:presLayoutVars>
          <dgm:chMax val="0"/>
          <dgm:chPref val="0"/>
          <dgm:bulletEnabled val="1"/>
        </dgm:presLayoutVars>
      </dgm:prSet>
      <dgm:spPr/>
    </dgm:pt>
    <dgm:pt modelId="{B9AE0EB9-176D-4484-A9FC-5706E31E2C5E}" type="pres">
      <dgm:prSet presAssocID="{75106304-F48A-4CF0-A752-DAF16FBD42A1}" presName="desTx" presStyleLbl="alignAccFollowNode1" presStyleIdx="1" presStyleCnt="10">
        <dgm:presLayoutVars>
          <dgm:bulletEnabled val="1"/>
        </dgm:presLayoutVars>
      </dgm:prSet>
      <dgm:spPr/>
    </dgm:pt>
    <dgm:pt modelId="{762D1239-3EEF-43F6-8C03-F7BD6F5FEA89}" type="pres">
      <dgm:prSet presAssocID="{F5B929C6-A546-4ACA-865C-077ADD908EFF}" presName="space" presStyleCnt="0"/>
      <dgm:spPr/>
    </dgm:pt>
    <dgm:pt modelId="{C2F7039D-0EE2-4926-9602-909C8F999E4B}" type="pres">
      <dgm:prSet presAssocID="{D6ADFE41-93DD-4538-BB6E-4DB9C49DD928}" presName="composite" presStyleCnt="0"/>
      <dgm:spPr/>
    </dgm:pt>
    <dgm:pt modelId="{5830BA54-DE33-44A1-A3F9-02BD0A91C3AB}" type="pres">
      <dgm:prSet presAssocID="{D6ADFE41-93DD-4538-BB6E-4DB9C49DD928}" presName="parTx" presStyleLbl="alignNode1" presStyleIdx="2" presStyleCnt="10">
        <dgm:presLayoutVars>
          <dgm:chMax val="0"/>
          <dgm:chPref val="0"/>
          <dgm:bulletEnabled val="1"/>
        </dgm:presLayoutVars>
      </dgm:prSet>
      <dgm:spPr/>
    </dgm:pt>
    <dgm:pt modelId="{7754B536-4016-4463-AABF-3C6E3301DFCA}" type="pres">
      <dgm:prSet presAssocID="{D6ADFE41-93DD-4538-BB6E-4DB9C49DD928}" presName="desTx" presStyleLbl="alignAccFollowNode1" presStyleIdx="2" presStyleCnt="10">
        <dgm:presLayoutVars>
          <dgm:bulletEnabled val="1"/>
        </dgm:presLayoutVars>
      </dgm:prSet>
      <dgm:spPr/>
    </dgm:pt>
    <dgm:pt modelId="{DC9C4B28-2F4E-4F4E-98CF-2D56BEDDAD67}" type="pres">
      <dgm:prSet presAssocID="{BB8F6DDA-D6E0-4CF2-8BED-02472C3921A5}" presName="space" presStyleCnt="0"/>
      <dgm:spPr/>
    </dgm:pt>
    <dgm:pt modelId="{10A86BCA-756F-4896-B275-774BCC2F3283}" type="pres">
      <dgm:prSet presAssocID="{6BB79A62-2098-4D99-BF89-D40D579F30D1}" presName="composite" presStyleCnt="0"/>
      <dgm:spPr/>
    </dgm:pt>
    <dgm:pt modelId="{F5C0F49D-FA5D-4EC0-A560-CB2E2BEDE408}" type="pres">
      <dgm:prSet presAssocID="{6BB79A62-2098-4D99-BF89-D40D579F30D1}" presName="parTx" presStyleLbl="alignNode1" presStyleIdx="3" presStyleCnt="10">
        <dgm:presLayoutVars>
          <dgm:chMax val="0"/>
          <dgm:chPref val="0"/>
          <dgm:bulletEnabled val="1"/>
        </dgm:presLayoutVars>
      </dgm:prSet>
      <dgm:spPr/>
    </dgm:pt>
    <dgm:pt modelId="{4D07E6E1-5910-4274-B159-3E44092BCE82}" type="pres">
      <dgm:prSet presAssocID="{6BB79A62-2098-4D99-BF89-D40D579F30D1}" presName="desTx" presStyleLbl="alignAccFollowNode1" presStyleIdx="3" presStyleCnt="10">
        <dgm:presLayoutVars>
          <dgm:bulletEnabled val="1"/>
        </dgm:presLayoutVars>
      </dgm:prSet>
      <dgm:spPr/>
    </dgm:pt>
    <dgm:pt modelId="{29E8E34B-22BE-4480-816C-93750322A665}" type="pres">
      <dgm:prSet presAssocID="{BE183928-E0DE-4253-9A7D-905F7B5860FE}" presName="space" presStyleCnt="0"/>
      <dgm:spPr/>
    </dgm:pt>
    <dgm:pt modelId="{34202C39-E484-4299-9722-3BFB6DEAA7E3}" type="pres">
      <dgm:prSet presAssocID="{489174CC-94D6-4484-85C0-0E38F4A3221F}" presName="composite" presStyleCnt="0"/>
      <dgm:spPr/>
    </dgm:pt>
    <dgm:pt modelId="{95C0BA46-B8EA-46DC-AF4B-D181CF71AAE3}" type="pres">
      <dgm:prSet presAssocID="{489174CC-94D6-4484-85C0-0E38F4A3221F}" presName="parTx" presStyleLbl="alignNode1" presStyleIdx="4" presStyleCnt="10">
        <dgm:presLayoutVars>
          <dgm:chMax val="0"/>
          <dgm:chPref val="0"/>
          <dgm:bulletEnabled val="1"/>
        </dgm:presLayoutVars>
      </dgm:prSet>
      <dgm:spPr/>
    </dgm:pt>
    <dgm:pt modelId="{4661B6CF-73F4-455E-B7DC-8E6C599E6BCB}" type="pres">
      <dgm:prSet presAssocID="{489174CC-94D6-4484-85C0-0E38F4A3221F}" presName="desTx" presStyleLbl="alignAccFollowNode1" presStyleIdx="4" presStyleCnt="10">
        <dgm:presLayoutVars>
          <dgm:bulletEnabled val="1"/>
        </dgm:presLayoutVars>
      </dgm:prSet>
      <dgm:spPr/>
    </dgm:pt>
    <dgm:pt modelId="{A3FB78AF-BC1C-4ACC-831E-02A20C57E4BF}" type="pres">
      <dgm:prSet presAssocID="{D0E93114-4864-46BE-ADA6-C353F0CBBFB0}" presName="space" presStyleCnt="0"/>
      <dgm:spPr/>
    </dgm:pt>
    <dgm:pt modelId="{014FAEEC-6FC8-4F90-AAC1-49F87C84B4D3}" type="pres">
      <dgm:prSet presAssocID="{90BB37CE-6F34-4F62-8AED-FE56C90ECD32}" presName="composite" presStyleCnt="0"/>
      <dgm:spPr/>
    </dgm:pt>
    <dgm:pt modelId="{11610FDC-5F22-4495-8987-60BE12D9BB52}" type="pres">
      <dgm:prSet presAssocID="{90BB37CE-6F34-4F62-8AED-FE56C90ECD32}" presName="parTx" presStyleLbl="alignNode1" presStyleIdx="5" presStyleCnt="10">
        <dgm:presLayoutVars>
          <dgm:chMax val="0"/>
          <dgm:chPref val="0"/>
          <dgm:bulletEnabled val="1"/>
        </dgm:presLayoutVars>
      </dgm:prSet>
      <dgm:spPr/>
    </dgm:pt>
    <dgm:pt modelId="{D5901F7D-BF94-4C03-8B8C-F799484C2E2B}" type="pres">
      <dgm:prSet presAssocID="{90BB37CE-6F34-4F62-8AED-FE56C90ECD32}" presName="desTx" presStyleLbl="alignAccFollowNode1" presStyleIdx="5" presStyleCnt="10">
        <dgm:presLayoutVars>
          <dgm:bulletEnabled val="1"/>
        </dgm:presLayoutVars>
      </dgm:prSet>
      <dgm:spPr/>
    </dgm:pt>
    <dgm:pt modelId="{EED11981-3C3F-42E1-B232-6EA776227F39}" type="pres">
      <dgm:prSet presAssocID="{8A000E3B-D175-4E1F-AA4F-037E5EF6FA7B}" presName="space" presStyleCnt="0"/>
      <dgm:spPr/>
    </dgm:pt>
    <dgm:pt modelId="{0F6B5CC1-31EE-4991-B71E-E2DE577BA46A}" type="pres">
      <dgm:prSet presAssocID="{99B51B73-6E09-4CA5-B1FA-56403E6D528E}" presName="composite" presStyleCnt="0"/>
      <dgm:spPr/>
    </dgm:pt>
    <dgm:pt modelId="{89FE6203-FE9B-4BD4-952F-97A7818DC44B}" type="pres">
      <dgm:prSet presAssocID="{99B51B73-6E09-4CA5-B1FA-56403E6D528E}" presName="parTx" presStyleLbl="alignNode1" presStyleIdx="6" presStyleCnt="10">
        <dgm:presLayoutVars>
          <dgm:chMax val="0"/>
          <dgm:chPref val="0"/>
          <dgm:bulletEnabled val="1"/>
        </dgm:presLayoutVars>
      </dgm:prSet>
      <dgm:spPr/>
    </dgm:pt>
    <dgm:pt modelId="{B9F68DE1-BD4F-460A-B358-85604F873B5C}" type="pres">
      <dgm:prSet presAssocID="{99B51B73-6E09-4CA5-B1FA-56403E6D528E}" presName="desTx" presStyleLbl="alignAccFollowNode1" presStyleIdx="6" presStyleCnt="10">
        <dgm:presLayoutVars>
          <dgm:bulletEnabled val="1"/>
        </dgm:presLayoutVars>
      </dgm:prSet>
      <dgm:spPr/>
    </dgm:pt>
    <dgm:pt modelId="{433D4F91-8184-4300-BEB1-24ED631E5E7C}" type="pres">
      <dgm:prSet presAssocID="{EF995F47-9B57-4CC7-B7C8-F1FBECA503FD}" presName="space" presStyleCnt="0"/>
      <dgm:spPr/>
    </dgm:pt>
    <dgm:pt modelId="{785D038B-D266-46CC-964D-10A65F0589FA}" type="pres">
      <dgm:prSet presAssocID="{6195E654-4259-4667-8FF2-94E2513F64A0}" presName="composite" presStyleCnt="0"/>
      <dgm:spPr/>
    </dgm:pt>
    <dgm:pt modelId="{63CAA9DD-C638-4047-924E-53704792E380}" type="pres">
      <dgm:prSet presAssocID="{6195E654-4259-4667-8FF2-94E2513F64A0}" presName="parTx" presStyleLbl="alignNode1" presStyleIdx="7" presStyleCnt="10">
        <dgm:presLayoutVars>
          <dgm:chMax val="0"/>
          <dgm:chPref val="0"/>
          <dgm:bulletEnabled val="1"/>
        </dgm:presLayoutVars>
      </dgm:prSet>
      <dgm:spPr/>
    </dgm:pt>
    <dgm:pt modelId="{2B8902FC-3EFA-412F-BAD0-3A0F62041AC3}" type="pres">
      <dgm:prSet presAssocID="{6195E654-4259-4667-8FF2-94E2513F64A0}" presName="desTx" presStyleLbl="alignAccFollowNode1" presStyleIdx="7" presStyleCnt="10">
        <dgm:presLayoutVars>
          <dgm:bulletEnabled val="1"/>
        </dgm:presLayoutVars>
      </dgm:prSet>
      <dgm:spPr/>
    </dgm:pt>
    <dgm:pt modelId="{846EADC6-7E95-40C9-9CC5-E60F96B12961}" type="pres">
      <dgm:prSet presAssocID="{65D64FA4-4D67-4C8F-BFC7-CC2EFF1AD3D7}" presName="space" presStyleCnt="0"/>
      <dgm:spPr/>
    </dgm:pt>
    <dgm:pt modelId="{1AA1B067-4518-4A23-A630-372CD23F9DB4}" type="pres">
      <dgm:prSet presAssocID="{886A8543-13A8-435C-BF0B-711313147B03}" presName="composite" presStyleCnt="0"/>
      <dgm:spPr/>
    </dgm:pt>
    <dgm:pt modelId="{0D379A21-E508-45BC-AA3F-15B40E27A223}" type="pres">
      <dgm:prSet presAssocID="{886A8543-13A8-435C-BF0B-711313147B03}" presName="parTx" presStyleLbl="alignNode1" presStyleIdx="8" presStyleCnt="10">
        <dgm:presLayoutVars>
          <dgm:chMax val="0"/>
          <dgm:chPref val="0"/>
          <dgm:bulletEnabled val="1"/>
        </dgm:presLayoutVars>
      </dgm:prSet>
      <dgm:spPr/>
    </dgm:pt>
    <dgm:pt modelId="{C74ADDE2-A6A4-4C0C-89B2-3599D9CEA8AD}" type="pres">
      <dgm:prSet presAssocID="{886A8543-13A8-435C-BF0B-711313147B03}" presName="desTx" presStyleLbl="alignAccFollowNode1" presStyleIdx="8" presStyleCnt="10">
        <dgm:presLayoutVars>
          <dgm:bulletEnabled val="1"/>
        </dgm:presLayoutVars>
      </dgm:prSet>
      <dgm:spPr/>
    </dgm:pt>
    <dgm:pt modelId="{F210C007-1381-4016-9AF5-DFD247210EB2}" type="pres">
      <dgm:prSet presAssocID="{2E31B72C-16F2-48CB-ACDA-096BFA680F0C}" presName="space" presStyleCnt="0"/>
      <dgm:spPr/>
    </dgm:pt>
    <dgm:pt modelId="{EE8149FA-622B-4C4A-A824-B3A0E551E7CE}" type="pres">
      <dgm:prSet presAssocID="{8B7DDC8A-D7D4-43B0-B337-D5E259C1700D}" presName="composite" presStyleCnt="0"/>
      <dgm:spPr/>
    </dgm:pt>
    <dgm:pt modelId="{A1065E4F-FAAB-4720-80C1-89C362A72E13}" type="pres">
      <dgm:prSet presAssocID="{8B7DDC8A-D7D4-43B0-B337-D5E259C1700D}" presName="parTx" presStyleLbl="alignNode1" presStyleIdx="9" presStyleCnt="10">
        <dgm:presLayoutVars>
          <dgm:chMax val="0"/>
          <dgm:chPref val="0"/>
          <dgm:bulletEnabled val="1"/>
        </dgm:presLayoutVars>
      </dgm:prSet>
      <dgm:spPr/>
    </dgm:pt>
    <dgm:pt modelId="{E2A6C87F-31E9-42DB-B5E8-C5A03212D32F}" type="pres">
      <dgm:prSet presAssocID="{8B7DDC8A-D7D4-43B0-B337-D5E259C1700D}" presName="desTx" presStyleLbl="alignAccFollowNode1" presStyleIdx="9" presStyleCnt="10">
        <dgm:presLayoutVars>
          <dgm:bulletEnabled val="1"/>
        </dgm:presLayoutVars>
      </dgm:prSet>
      <dgm:spPr/>
    </dgm:pt>
  </dgm:ptLst>
  <dgm:cxnLst>
    <dgm:cxn modelId="{FCDEFE06-36EE-4775-9A15-4662CA89B06F}" type="presOf" srcId="{C08562C5-C6B4-4C67-A809-0B01B96909D2}" destId="{C74ADDE2-A6A4-4C0C-89B2-3599D9CEA8AD}" srcOrd="0" destOrd="0" presId="urn:microsoft.com/office/officeart/2005/8/layout/hList1"/>
    <dgm:cxn modelId="{F8262F08-B444-4AB9-A090-A157D239A1DD}" type="presOf" srcId="{87F8DF4C-7B2E-42E8-9341-4EEAC16F3942}" destId="{E77A586C-ECAD-48E1-8581-316574B83AF0}" srcOrd="0" destOrd="0" presId="urn:microsoft.com/office/officeart/2005/8/layout/hList1"/>
    <dgm:cxn modelId="{CD3DDD10-8BE8-4026-A2C6-CB61B69C5912}" srcId="{2C7C99B3-E38D-4F3C-AF2D-009F10DD86B3}" destId="{99B51B73-6E09-4CA5-B1FA-56403E6D528E}" srcOrd="6" destOrd="0" parTransId="{BED89438-15EC-4569-A765-F91CF20D4D3E}" sibTransId="{EF995F47-9B57-4CC7-B7C8-F1FBECA503FD}"/>
    <dgm:cxn modelId="{D2792312-45DB-44A1-BB29-1EFBD5326790}" srcId="{886A8543-13A8-435C-BF0B-711313147B03}" destId="{2756C1DB-069A-44AF-94C7-FF15E3A355D0}" srcOrd="3" destOrd="0" parTransId="{41E3924F-F50A-412E-BFAB-4C937874DAF6}" sibTransId="{30774A92-29DC-4DD8-B460-B7C82A76C484}"/>
    <dgm:cxn modelId="{03438D15-684C-455F-9187-FE47FF98C223}" srcId="{2C7C99B3-E38D-4F3C-AF2D-009F10DD86B3}" destId="{90BB37CE-6F34-4F62-8AED-FE56C90ECD32}" srcOrd="5" destOrd="0" parTransId="{7A4B1C6F-6687-4733-A122-51964D30D628}" sibTransId="{8A000E3B-D175-4E1F-AA4F-037E5EF6FA7B}"/>
    <dgm:cxn modelId="{C6924A19-3723-40C4-9A76-20BBFEEC7CC1}" type="presOf" srcId="{6BB79A62-2098-4D99-BF89-D40D579F30D1}" destId="{F5C0F49D-FA5D-4EC0-A560-CB2E2BEDE408}" srcOrd="0" destOrd="0" presId="urn:microsoft.com/office/officeart/2005/8/layout/hList1"/>
    <dgm:cxn modelId="{AB93941B-A22C-4603-8D8D-F36C61BBA7D3}" type="presOf" srcId="{F762F096-0AC6-4955-B6A7-7BB433703BE6}" destId="{4D07E6E1-5910-4274-B159-3E44092BCE82}" srcOrd="0" destOrd="1" presId="urn:microsoft.com/office/officeart/2005/8/layout/hList1"/>
    <dgm:cxn modelId="{E7ACFA1C-DD53-4C22-B717-AB217C1474E2}" srcId="{2C7C99B3-E38D-4F3C-AF2D-009F10DD86B3}" destId="{D6ADFE41-93DD-4538-BB6E-4DB9C49DD928}" srcOrd="2" destOrd="0" parTransId="{FDD002FA-F287-47E7-9B2D-9E1443F4F9B4}" sibTransId="{BB8F6DDA-D6E0-4CF2-8BED-02472C3921A5}"/>
    <dgm:cxn modelId="{62AE4424-27F9-4AF6-8899-8E1AD1409018}" type="presOf" srcId="{75106304-F48A-4CF0-A752-DAF16FBD42A1}" destId="{A6934491-46BB-4752-9D14-30A97FB9325B}" srcOrd="0" destOrd="0" presId="urn:microsoft.com/office/officeart/2005/8/layout/hList1"/>
    <dgm:cxn modelId="{8AB49425-0CD0-457F-8056-CB7120EB01BF}" srcId="{6BB79A62-2098-4D99-BF89-D40D579F30D1}" destId="{F762F096-0AC6-4955-B6A7-7BB433703BE6}" srcOrd="1" destOrd="0" parTransId="{DAFADFD9-11A3-43BC-9156-AF8C17FAC67E}" sibTransId="{A800F861-B517-4F1D-B1B9-4987AB38A8D4}"/>
    <dgm:cxn modelId="{277FA22F-D95F-4AC8-B7F9-74F4819D49B2}" type="presOf" srcId="{489174CC-94D6-4484-85C0-0E38F4A3221F}" destId="{95C0BA46-B8EA-46DC-AF4B-D181CF71AAE3}" srcOrd="0" destOrd="0" presId="urn:microsoft.com/office/officeart/2005/8/layout/hList1"/>
    <dgm:cxn modelId="{7E857932-F3B8-4FE1-B7F0-20EF261644B2}" srcId="{6195E654-4259-4667-8FF2-94E2513F64A0}" destId="{626452A2-0043-4A37-879A-B1293974B2E5}" srcOrd="2" destOrd="0" parTransId="{44EB9C58-53E3-45D5-90DA-8FF493BE419C}" sibTransId="{2C1434C2-FDB1-4213-8D2E-CC1EF36486A2}"/>
    <dgm:cxn modelId="{20C3E932-8DB8-4EA4-97F5-8C59CC0DFE37}" srcId="{8B7DDC8A-D7D4-43B0-B337-D5E259C1700D}" destId="{25E52863-87E9-41D1-9EA4-7F47F21874BF}" srcOrd="0" destOrd="0" parTransId="{34AC3770-95BD-459D-8EA4-813F7FBD0BF9}" sibTransId="{3756416C-8B70-4967-8B53-B1A51C7B6105}"/>
    <dgm:cxn modelId="{E058A73B-6C5C-49C7-8EEE-8C49303DE2A0}" type="presOf" srcId="{90BB37CE-6F34-4F62-8AED-FE56C90ECD32}" destId="{11610FDC-5F22-4495-8987-60BE12D9BB52}" srcOrd="0" destOrd="0" presId="urn:microsoft.com/office/officeart/2005/8/layout/hList1"/>
    <dgm:cxn modelId="{DC26B23E-A64D-43AD-9C33-D589503ABDAB}" type="presOf" srcId="{0C767BF4-607E-4831-A264-B1A6F1809DD4}" destId="{B9F68DE1-BD4F-460A-B358-85604F873B5C}" srcOrd="0" destOrd="1" presId="urn:microsoft.com/office/officeart/2005/8/layout/hList1"/>
    <dgm:cxn modelId="{34DE195F-A865-493B-BF86-45177094EE72}" srcId="{489174CC-94D6-4484-85C0-0E38F4A3221F}" destId="{5CB2611E-C0BA-4BA7-9F58-A54E9449908A}" srcOrd="0" destOrd="0" parTransId="{5CC4FFBD-7526-4D81-9B27-3F4154C80ADB}" sibTransId="{D0DC9C2B-F5EB-432A-AA51-FACEBA51B244}"/>
    <dgm:cxn modelId="{07784F64-74F8-4E8B-B3F9-A2E79C091342}" type="presOf" srcId="{626452A2-0043-4A37-879A-B1293974B2E5}" destId="{2B8902FC-3EFA-412F-BAD0-3A0F62041AC3}" srcOrd="0" destOrd="2" presId="urn:microsoft.com/office/officeart/2005/8/layout/hList1"/>
    <dgm:cxn modelId="{E979AC44-C0BF-4F5E-B50C-98A2DE3F13D1}" type="presOf" srcId="{E48386A2-3596-4571-AC64-E01188A08CA7}" destId="{D5901F7D-BF94-4C03-8B8C-F799484C2E2B}" srcOrd="0" destOrd="1" presId="urn:microsoft.com/office/officeart/2005/8/layout/hList1"/>
    <dgm:cxn modelId="{62418766-05E8-40D7-A7E6-4B24249C72B7}" type="presOf" srcId="{A37745E7-C275-4E6F-965C-D05B63815D98}" destId="{4661B6CF-73F4-455E-B7DC-8E6C599E6BCB}" srcOrd="0" destOrd="1" presId="urn:microsoft.com/office/officeart/2005/8/layout/hList1"/>
    <dgm:cxn modelId="{05621E47-E1BA-40F0-B992-DD2881AEFC76}" type="presOf" srcId="{F6FEF333-0AE2-446B-96C5-3479A330D2CE}" destId="{D5901F7D-BF94-4C03-8B8C-F799484C2E2B}" srcOrd="0" destOrd="0" presId="urn:microsoft.com/office/officeart/2005/8/layout/hList1"/>
    <dgm:cxn modelId="{BDC76568-B05B-4DC7-B659-2C1E0212A80B}" srcId="{90BB37CE-6F34-4F62-8AED-FE56C90ECD32}" destId="{E48386A2-3596-4571-AC64-E01188A08CA7}" srcOrd="1" destOrd="0" parTransId="{60E4E42F-74C8-42BB-B4F3-7D03E9F322C4}" sibTransId="{61BD905A-BAA7-48AB-9434-601999DA1E44}"/>
    <dgm:cxn modelId="{C1D10E6B-E5E7-44FA-B83F-98CBE72FF148}" srcId="{6195E654-4259-4667-8FF2-94E2513F64A0}" destId="{24CE31F6-F065-4801-A549-2A5C24685A53}" srcOrd="0" destOrd="0" parTransId="{ADC845FB-F66F-4055-B907-5729D6FB5D71}" sibTransId="{325966D4-273A-49AB-9231-41E8436605D7}"/>
    <dgm:cxn modelId="{51F8EC4D-527B-4058-8376-F9F8BD073875}" srcId="{1257DF63-4BE3-4A16-A3B6-D8A749F8E542}" destId="{87F8DF4C-7B2E-42E8-9341-4EEAC16F3942}" srcOrd="0" destOrd="0" parTransId="{AE3DA9FD-1FBD-47CB-BAAE-FDCB842A4211}" sibTransId="{308BE4E1-85F9-4F4F-86FF-438ACD5824CC}"/>
    <dgm:cxn modelId="{7F470D4F-0F7F-4561-BA99-8A53D6A52A33}" type="presOf" srcId="{FCC8CEF2-06CD-400D-9F07-A169A54F81AD}" destId="{4D07E6E1-5910-4274-B159-3E44092BCE82}" srcOrd="0" destOrd="0" presId="urn:microsoft.com/office/officeart/2005/8/layout/hList1"/>
    <dgm:cxn modelId="{C6E8E451-7B76-4E5E-8653-45FEEBCBC1E7}" srcId="{D6ADFE41-93DD-4538-BB6E-4DB9C49DD928}" destId="{6E639018-CE6A-4346-B0B9-277C1BB65314}" srcOrd="0" destOrd="0" parTransId="{6E73C696-1428-44D5-BB77-B6769670D789}" sibTransId="{0200767B-1666-4161-9891-7203CC8DC4F3}"/>
    <dgm:cxn modelId="{65EF3D72-0D1F-4367-BE52-51D385D59017}" srcId="{886A8543-13A8-435C-BF0B-711313147B03}" destId="{7203F6E9-17C1-4F76-A5C0-E38ADF24BA79}" srcOrd="1" destOrd="0" parTransId="{EEE78EDE-26BF-4B26-8BDD-1BD7015AAC08}" sibTransId="{0CF4CD8C-B08B-4F91-8663-F73792D639D2}"/>
    <dgm:cxn modelId="{1A0F9D72-6D97-4875-B2A5-EB7AC9DF06DE}" type="presOf" srcId="{2C7C99B3-E38D-4F3C-AF2D-009F10DD86B3}" destId="{C0B28CF6-03F9-48D2-A6D3-3B415107D407}" srcOrd="0" destOrd="0" presId="urn:microsoft.com/office/officeart/2005/8/layout/hList1"/>
    <dgm:cxn modelId="{1776E775-6AC0-4C20-88F1-BD1B78699124}" type="presOf" srcId="{6E639018-CE6A-4346-B0B9-277C1BB65314}" destId="{7754B536-4016-4463-AABF-3C6E3301DFCA}" srcOrd="0" destOrd="0" presId="urn:microsoft.com/office/officeart/2005/8/layout/hList1"/>
    <dgm:cxn modelId="{669E7D77-74C6-4CC2-B91C-699652989E6C}" srcId="{99B51B73-6E09-4CA5-B1FA-56403E6D528E}" destId="{BDA2B4A7-DE15-47C4-93D1-B4BA8E8FC4F1}" srcOrd="0" destOrd="0" parTransId="{DBF92E52-74FF-422B-BADE-7525B809BE02}" sibTransId="{5A975600-60D6-4EAE-8E47-C6257D5D12C5}"/>
    <dgm:cxn modelId="{AB608B59-38BB-46DC-AE5E-DFAF49A94D28}" srcId="{2C7C99B3-E38D-4F3C-AF2D-009F10DD86B3}" destId="{886A8543-13A8-435C-BF0B-711313147B03}" srcOrd="8" destOrd="0" parTransId="{C74BDDD4-91A1-4A84-80F6-C047B485A5B6}" sibTransId="{2E31B72C-16F2-48CB-ACDA-096BFA680F0C}"/>
    <dgm:cxn modelId="{1FB0F259-E5B0-41C4-800F-7DC8B5B73BB2}" type="presOf" srcId="{BDA2B4A7-DE15-47C4-93D1-B4BA8E8FC4F1}" destId="{B9F68DE1-BD4F-460A-B358-85604F873B5C}" srcOrd="0" destOrd="0" presId="urn:microsoft.com/office/officeart/2005/8/layout/hList1"/>
    <dgm:cxn modelId="{E2ECF659-35C6-472A-9A7A-DE896CE0302B}" srcId="{2C7C99B3-E38D-4F3C-AF2D-009F10DD86B3}" destId="{75106304-F48A-4CF0-A752-DAF16FBD42A1}" srcOrd="1" destOrd="0" parTransId="{AB48F224-0008-4686-90A6-0797B4BA24EE}" sibTransId="{F5B929C6-A546-4ACA-865C-077ADD908EFF}"/>
    <dgm:cxn modelId="{A1A3EF7A-5535-4DB4-A794-DCBAFF052DC0}" srcId="{2C7C99B3-E38D-4F3C-AF2D-009F10DD86B3}" destId="{8B7DDC8A-D7D4-43B0-B337-D5E259C1700D}" srcOrd="9" destOrd="0" parTransId="{8601A634-9BAB-4E5F-8CB5-FEFE346A3D3A}" sibTransId="{38FAB1E5-933E-42A0-AB51-A110F60A3DBD}"/>
    <dgm:cxn modelId="{178E777D-995E-4177-A803-49E36DDE5CB0}" type="presOf" srcId="{1BBC479C-B7CD-4102-B241-091D43C4E798}" destId="{C74ADDE2-A6A4-4C0C-89B2-3599D9CEA8AD}" srcOrd="0" destOrd="2" presId="urn:microsoft.com/office/officeart/2005/8/layout/hList1"/>
    <dgm:cxn modelId="{0087617E-0859-47E4-ABC7-EFBD045AE38F}" type="presOf" srcId="{96C01190-8FA1-4D34-8590-CC03B125AECB}" destId="{2B8902FC-3EFA-412F-BAD0-3A0F62041AC3}" srcOrd="0" destOrd="1" presId="urn:microsoft.com/office/officeart/2005/8/layout/hList1"/>
    <dgm:cxn modelId="{E6FA1F81-5B4F-49A0-81DA-DDF0315248D9}" type="presOf" srcId="{8B7DDC8A-D7D4-43B0-B337-D5E259C1700D}" destId="{A1065E4F-FAAB-4720-80C1-89C362A72E13}" srcOrd="0" destOrd="0" presId="urn:microsoft.com/office/officeart/2005/8/layout/hList1"/>
    <dgm:cxn modelId="{3E0C6F84-48B7-4B56-ABAC-5B9A20465933}" type="presOf" srcId="{1257DF63-4BE3-4A16-A3B6-D8A749F8E542}" destId="{6A854B32-C8BB-45EF-8B09-F9746A080D86}" srcOrd="0" destOrd="0" presId="urn:microsoft.com/office/officeart/2005/8/layout/hList1"/>
    <dgm:cxn modelId="{60C23986-93B5-4590-B115-1847FF6B696C}" type="presOf" srcId="{24CE31F6-F065-4801-A549-2A5C24685A53}" destId="{2B8902FC-3EFA-412F-BAD0-3A0F62041AC3}" srcOrd="0" destOrd="0" presId="urn:microsoft.com/office/officeart/2005/8/layout/hList1"/>
    <dgm:cxn modelId="{2668E589-BAA2-4BEF-A58F-399D1F45326A}" type="presOf" srcId="{E40F9FDD-607A-4AAC-AA72-0DE2927690EF}" destId="{B9AE0EB9-176D-4484-A9FC-5706E31E2C5E}" srcOrd="0" destOrd="0" presId="urn:microsoft.com/office/officeart/2005/8/layout/hList1"/>
    <dgm:cxn modelId="{EC5F5593-E82C-42BD-AC04-9AECD03DDB27}" srcId="{99B51B73-6E09-4CA5-B1FA-56403E6D528E}" destId="{0C767BF4-607E-4831-A264-B1A6F1809DD4}" srcOrd="1" destOrd="0" parTransId="{51E198D5-6F71-42C5-9BF1-BE138DABA635}" sibTransId="{55DB2744-F7D4-42F8-99A7-46787E5CA514}"/>
    <dgm:cxn modelId="{8520CD95-75C9-4DB3-B962-740289A9AC32}" srcId="{6BB79A62-2098-4D99-BF89-D40D579F30D1}" destId="{FCC8CEF2-06CD-400D-9F07-A169A54F81AD}" srcOrd="0" destOrd="0" parTransId="{1D19B2F2-8C6F-4873-BE32-1FE72ECC6C3C}" sibTransId="{C383BD80-E738-423C-B936-EC6A53AB853E}"/>
    <dgm:cxn modelId="{2C22B79E-A4C8-4993-BBCC-C09099946BF1}" srcId="{2C7C99B3-E38D-4F3C-AF2D-009F10DD86B3}" destId="{6BB79A62-2098-4D99-BF89-D40D579F30D1}" srcOrd="3" destOrd="0" parTransId="{B98F5583-6081-4BF2-9058-E690C34C8187}" sibTransId="{BE183928-E0DE-4253-9A7D-905F7B5860FE}"/>
    <dgm:cxn modelId="{0CFE949F-1559-435A-AF10-3A4D00EF8E18}" type="presOf" srcId="{D6ADFE41-93DD-4538-BB6E-4DB9C49DD928}" destId="{5830BA54-DE33-44A1-A3F9-02BD0A91C3AB}" srcOrd="0" destOrd="0" presId="urn:microsoft.com/office/officeart/2005/8/layout/hList1"/>
    <dgm:cxn modelId="{C0753CAB-D79B-43C6-A9F9-DD47D998C1CF}" type="presOf" srcId="{7203F6E9-17C1-4F76-A5C0-E38ADF24BA79}" destId="{C74ADDE2-A6A4-4C0C-89B2-3599D9CEA8AD}" srcOrd="0" destOrd="1" presId="urn:microsoft.com/office/officeart/2005/8/layout/hList1"/>
    <dgm:cxn modelId="{EE3E6DB2-ACBC-4A8D-B847-071C18BBC48F}" type="presOf" srcId="{6195E654-4259-4667-8FF2-94E2513F64A0}" destId="{63CAA9DD-C638-4047-924E-53704792E380}" srcOrd="0" destOrd="0" presId="urn:microsoft.com/office/officeart/2005/8/layout/hList1"/>
    <dgm:cxn modelId="{029C31BE-E5DB-49FD-856C-53F579B744D3}" srcId="{2C7C99B3-E38D-4F3C-AF2D-009F10DD86B3}" destId="{489174CC-94D6-4484-85C0-0E38F4A3221F}" srcOrd="4" destOrd="0" parTransId="{56977138-C73F-44CE-AC7C-6B315DAE4D3B}" sibTransId="{D0E93114-4864-46BE-ADA6-C353F0CBBFB0}"/>
    <dgm:cxn modelId="{1C1F2AC0-75E0-461F-9D8B-3CAD9874EA83}" srcId="{2C7C99B3-E38D-4F3C-AF2D-009F10DD86B3}" destId="{6195E654-4259-4667-8FF2-94E2513F64A0}" srcOrd="7" destOrd="0" parTransId="{10878BD4-FF96-4146-A37E-A37B707F8F4B}" sibTransId="{65D64FA4-4D67-4C8F-BFC7-CC2EFF1AD3D7}"/>
    <dgm:cxn modelId="{F6C5E6C3-D780-4A5A-83A5-4F604403A5CC}" srcId="{90BB37CE-6F34-4F62-8AED-FE56C90ECD32}" destId="{F6FEF333-0AE2-446B-96C5-3479A330D2CE}" srcOrd="0" destOrd="0" parTransId="{183FF4DB-8CEC-4BBB-9423-5DF45F6B6985}" sibTransId="{663ED0D1-1B48-4404-8BAA-1C05970A5CC8}"/>
    <dgm:cxn modelId="{4D0C3ACC-DCEE-4855-AAD1-4848AC5CE039}" type="presOf" srcId="{2756C1DB-069A-44AF-94C7-FF15E3A355D0}" destId="{C74ADDE2-A6A4-4C0C-89B2-3599D9CEA8AD}" srcOrd="0" destOrd="3" presId="urn:microsoft.com/office/officeart/2005/8/layout/hList1"/>
    <dgm:cxn modelId="{FAB00FD5-F930-4DD0-8941-B140D11AD130}" srcId="{2C7C99B3-E38D-4F3C-AF2D-009F10DD86B3}" destId="{1257DF63-4BE3-4A16-A3B6-D8A749F8E542}" srcOrd="0" destOrd="0" parTransId="{7819F8FA-4693-4A59-9729-E5F9BEAFAF19}" sibTransId="{8FBDD569-3F7C-4301-88D4-E33B62290B4B}"/>
    <dgm:cxn modelId="{7DD308DA-74B4-4DF5-BA53-DEAF29B0C555}" type="presOf" srcId="{25E52863-87E9-41D1-9EA4-7F47F21874BF}" destId="{E2A6C87F-31E9-42DB-B5E8-C5A03212D32F}" srcOrd="0" destOrd="0" presId="urn:microsoft.com/office/officeart/2005/8/layout/hList1"/>
    <dgm:cxn modelId="{5319EBEC-BC4A-4BF6-9008-1FCEB797B782}" srcId="{75106304-F48A-4CF0-A752-DAF16FBD42A1}" destId="{E40F9FDD-607A-4AAC-AA72-0DE2927690EF}" srcOrd="0" destOrd="0" parTransId="{A98104E5-6D75-4F95-B2E9-7BD690877988}" sibTransId="{9777B6CB-4937-44C5-8123-E2C128B9FA19}"/>
    <dgm:cxn modelId="{D76F00ED-2208-48AA-8C16-F364FD34682B}" type="presOf" srcId="{886A8543-13A8-435C-BF0B-711313147B03}" destId="{0D379A21-E508-45BC-AA3F-15B40E27A223}" srcOrd="0" destOrd="0" presId="urn:microsoft.com/office/officeart/2005/8/layout/hList1"/>
    <dgm:cxn modelId="{DFFF0AF0-0DE6-4682-B461-B74329DAB72C}" type="presOf" srcId="{99B51B73-6E09-4CA5-B1FA-56403E6D528E}" destId="{89FE6203-FE9B-4BD4-952F-97A7818DC44B}" srcOrd="0" destOrd="0" presId="urn:microsoft.com/office/officeart/2005/8/layout/hList1"/>
    <dgm:cxn modelId="{34B191F1-B7C8-4D30-8C3A-6F9392333C05}" srcId="{6195E654-4259-4667-8FF2-94E2513F64A0}" destId="{96C01190-8FA1-4D34-8590-CC03B125AECB}" srcOrd="1" destOrd="0" parTransId="{6CFE57D3-96B5-487E-8720-61EE0C59FCA9}" sibTransId="{0EB59747-876A-49E9-B88F-9BCCDB3C3D5A}"/>
    <dgm:cxn modelId="{062D13F4-95F1-41F8-91B7-C0B17ADB8D5A}" type="presOf" srcId="{5CB2611E-C0BA-4BA7-9F58-A54E9449908A}" destId="{4661B6CF-73F4-455E-B7DC-8E6C599E6BCB}" srcOrd="0" destOrd="0" presId="urn:microsoft.com/office/officeart/2005/8/layout/hList1"/>
    <dgm:cxn modelId="{7C7265F5-42A7-4415-85A2-543B0012DFCA}" srcId="{489174CC-94D6-4484-85C0-0E38F4A3221F}" destId="{A37745E7-C275-4E6F-965C-D05B63815D98}" srcOrd="1" destOrd="0" parTransId="{8C14C6DE-AC9A-466F-869C-9F99EE4B621C}" sibTransId="{093DD4AC-450C-4823-8C64-73A557ABAEB7}"/>
    <dgm:cxn modelId="{3B836CFB-8464-4571-B683-900FADBCD40F}" srcId="{886A8543-13A8-435C-BF0B-711313147B03}" destId="{1BBC479C-B7CD-4102-B241-091D43C4E798}" srcOrd="2" destOrd="0" parTransId="{D30FB367-8F07-44D4-A3D1-FA3EA524718A}" sibTransId="{D9412D7F-0952-4CB9-AC11-BCBD0AF65BC4}"/>
    <dgm:cxn modelId="{9D04FFFB-B11D-41B8-B9EA-D8A7D540712D}" srcId="{886A8543-13A8-435C-BF0B-711313147B03}" destId="{C08562C5-C6B4-4C67-A809-0B01B96909D2}" srcOrd="0" destOrd="0" parTransId="{E6C34B9B-530A-4265-940F-B79768379CB4}" sibTransId="{A6DAAB48-4989-4BD3-865E-82BC1836C4E4}"/>
    <dgm:cxn modelId="{3C50F5C4-B951-452D-946E-FAB17483F92D}" type="presParOf" srcId="{C0B28CF6-03F9-48D2-A6D3-3B415107D407}" destId="{273D4BD3-1B8D-4C93-BE56-AD2174AA56BE}" srcOrd="0" destOrd="0" presId="urn:microsoft.com/office/officeart/2005/8/layout/hList1"/>
    <dgm:cxn modelId="{37ED0983-A1B9-4470-95E6-6F7462D11300}" type="presParOf" srcId="{273D4BD3-1B8D-4C93-BE56-AD2174AA56BE}" destId="{6A854B32-C8BB-45EF-8B09-F9746A080D86}" srcOrd="0" destOrd="0" presId="urn:microsoft.com/office/officeart/2005/8/layout/hList1"/>
    <dgm:cxn modelId="{75D2072A-EFD1-442A-9348-1FC7FDBFAD56}" type="presParOf" srcId="{273D4BD3-1B8D-4C93-BE56-AD2174AA56BE}" destId="{E77A586C-ECAD-48E1-8581-316574B83AF0}" srcOrd="1" destOrd="0" presId="urn:microsoft.com/office/officeart/2005/8/layout/hList1"/>
    <dgm:cxn modelId="{87B0E633-E2E4-442D-86DB-F68465EACE1B}" type="presParOf" srcId="{C0B28CF6-03F9-48D2-A6D3-3B415107D407}" destId="{89A72A6D-AD37-4233-8618-27D6E9FF1E1B}" srcOrd="1" destOrd="0" presId="urn:microsoft.com/office/officeart/2005/8/layout/hList1"/>
    <dgm:cxn modelId="{92881B36-C3C4-497C-8FBB-2F9A2C291230}" type="presParOf" srcId="{C0B28CF6-03F9-48D2-A6D3-3B415107D407}" destId="{F2864387-D973-4C65-BFF0-007C64159B84}" srcOrd="2" destOrd="0" presId="urn:microsoft.com/office/officeart/2005/8/layout/hList1"/>
    <dgm:cxn modelId="{6992820C-BBFA-4190-A8B9-41AADD931F69}" type="presParOf" srcId="{F2864387-D973-4C65-BFF0-007C64159B84}" destId="{A6934491-46BB-4752-9D14-30A97FB9325B}" srcOrd="0" destOrd="0" presId="urn:microsoft.com/office/officeart/2005/8/layout/hList1"/>
    <dgm:cxn modelId="{BE7E827B-9BE7-4F08-89CB-DD21B1B47EB4}" type="presParOf" srcId="{F2864387-D973-4C65-BFF0-007C64159B84}" destId="{B9AE0EB9-176D-4484-A9FC-5706E31E2C5E}" srcOrd="1" destOrd="0" presId="urn:microsoft.com/office/officeart/2005/8/layout/hList1"/>
    <dgm:cxn modelId="{A03B6C89-8F78-45AB-AF14-A18672945E79}" type="presParOf" srcId="{C0B28CF6-03F9-48D2-A6D3-3B415107D407}" destId="{762D1239-3EEF-43F6-8C03-F7BD6F5FEA89}" srcOrd="3" destOrd="0" presId="urn:microsoft.com/office/officeart/2005/8/layout/hList1"/>
    <dgm:cxn modelId="{91B66785-E95B-47AE-BC1E-F65CD5A9F681}" type="presParOf" srcId="{C0B28CF6-03F9-48D2-A6D3-3B415107D407}" destId="{C2F7039D-0EE2-4926-9602-909C8F999E4B}" srcOrd="4" destOrd="0" presId="urn:microsoft.com/office/officeart/2005/8/layout/hList1"/>
    <dgm:cxn modelId="{34C2BD87-2574-4FCA-8A8F-FBFD7B28A671}" type="presParOf" srcId="{C2F7039D-0EE2-4926-9602-909C8F999E4B}" destId="{5830BA54-DE33-44A1-A3F9-02BD0A91C3AB}" srcOrd="0" destOrd="0" presId="urn:microsoft.com/office/officeart/2005/8/layout/hList1"/>
    <dgm:cxn modelId="{D604CE01-CAA9-42E1-8031-3EA4B54D8BE4}" type="presParOf" srcId="{C2F7039D-0EE2-4926-9602-909C8F999E4B}" destId="{7754B536-4016-4463-AABF-3C6E3301DFCA}" srcOrd="1" destOrd="0" presId="urn:microsoft.com/office/officeart/2005/8/layout/hList1"/>
    <dgm:cxn modelId="{8D0E7DF7-1CF7-4406-8B3E-11978677F0A1}" type="presParOf" srcId="{C0B28CF6-03F9-48D2-A6D3-3B415107D407}" destId="{DC9C4B28-2F4E-4F4E-98CF-2D56BEDDAD67}" srcOrd="5" destOrd="0" presId="urn:microsoft.com/office/officeart/2005/8/layout/hList1"/>
    <dgm:cxn modelId="{6FC9B638-DB96-4EC7-A0D5-6979E39DB331}" type="presParOf" srcId="{C0B28CF6-03F9-48D2-A6D3-3B415107D407}" destId="{10A86BCA-756F-4896-B275-774BCC2F3283}" srcOrd="6" destOrd="0" presId="urn:microsoft.com/office/officeart/2005/8/layout/hList1"/>
    <dgm:cxn modelId="{8B072A44-46F1-4818-9958-3146349185FB}" type="presParOf" srcId="{10A86BCA-756F-4896-B275-774BCC2F3283}" destId="{F5C0F49D-FA5D-4EC0-A560-CB2E2BEDE408}" srcOrd="0" destOrd="0" presId="urn:microsoft.com/office/officeart/2005/8/layout/hList1"/>
    <dgm:cxn modelId="{0C1638B8-25F6-455F-90EB-036C7AD10876}" type="presParOf" srcId="{10A86BCA-756F-4896-B275-774BCC2F3283}" destId="{4D07E6E1-5910-4274-B159-3E44092BCE82}" srcOrd="1" destOrd="0" presId="urn:microsoft.com/office/officeart/2005/8/layout/hList1"/>
    <dgm:cxn modelId="{2CB348BA-6578-4D18-A524-4C8A27A583E2}" type="presParOf" srcId="{C0B28CF6-03F9-48D2-A6D3-3B415107D407}" destId="{29E8E34B-22BE-4480-816C-93750322A665}" srcOrd="7" destOrd="0" presId="urn:microsoft.com/office/officeart/2005/8/layout/hList1"/>
    <dgm:cxn modelId="{7F0BAF7E-0046-48DD-A2E3-127C38428704}" type="presParOf" srcId="{C0B28CF6-03F9-48D2-A6D3-3B415107D407}" destId="{34202C39-E484-4299-9722-3BFB6DEAA7E3}" srcOrd="8" destOrd="0" presId="urn:microsoft.com/office/officeart/2005/8/layout/hList1"/>
    <dgm:cxn modelId="{DA73775C-52C4-4698-BC78-BCD41A91CCB7}" type="presParOf" srcId="{34202C39-E484-4299-9722-3BFB6DEAA7E3}" destId="{95C0BA46-B8EA-46DC-AF4B-D181CF71AAE3}" srcOrd="0" destOrd="0" presId="urn:microsoft.com/office/officeart/2005/8/layout/hList1"/>
    <dgm:cxn modelId="{300B2E8B-1732-46EC-9FB8-D400DBFA542A}" type="presParOf" srcId="{34202C39-E484-4299-9722-3BFB6DEAA7E3}" destId="{4661B6CF-73F4-455E-B7DC-8E6C599E6BCB}" srcOrd="1" destOrd="0" presId="urn:microsoft.com/office/officeart/2005/8/layout/hList1"/>
    <dgm:cxn modelId="{10E6EA33-B843-40A6-B5BB-5C317D17A4FD}" type="presParOf" srcId="{C0B28CF6-03F9-48D2-A6D3-3B415107D407}" destId="{A3FB78AF-BC1C-4ACC-831E-02A20C57E4BF}" srcOrd="9" destOrd="0" presId="urn:microsoft.com/office/officeart/2005/8/layout/hList1"/>
    <dgm:cxn modelId="{6D24DE8E-A426-4A10-B2C5-B297980FF5F5}" type="presParOf" srcId="{C0B28CF6-03F9-48D2-A6D3-3B415107D407}" destId="{014FAEEC-6FC8-4F90-AAC1-49F87C84B4D3}" srcOrd="10" destOrd="0" presId="urn:microsoft.com/office/officeart/2005/8/layout/hList1"/>
    <dgm:cxn modelId="{AE76FD8B-D945-46F1-AABA-629E59E4DE5A}" type="presParOf" srcId="{014FAEEC-6FC8-4F90-AAC1-49F87C84B4D3}" destId="{11610FDC-5F22-4495-8987-60BE12D9BB52}" srcOrd="0" destOrd="0" presId="urn:microsoft.com/office/officeart/2005/8/layout/hList1"/>
    <dgm:cxn modelId="{7B50B23A-C0D4-40DC-9D98-4B471F914DEB}" type="presParOf" srcId="{014FAEEC-6FC8-4F90-AAC1-49F87C84B4D3}" destId="{D5901F7D-BF94-4C03-8B8C-F799484C2E2B}" srcOrd="1" destOrd="0" presId="urn:microsoft.com/office/officeart/2005/8/layout/hList1"/>
    <dgm:cxn modelId="{B4CC1D58-9DBF-4011-AFDD-C604D9A2C623}" type="presParOf" srcId="{C0B28CF6-03F9-48D2-A6D3-3B415107D407}" destId="{EED11981-3C3F-42E1-B232-6EA776227F39}" srcOrd="11" destOrd="0" presId="urn:microsoft.com/office/officeart/2005/8/layout/hList1"/>
    <dgm:cxn modelId="{63E2E96D-0479-4171-A5D7-DD369440CC31}" type="presParOf" srcId="{C0B28CF6-03F9-48D2-A6D3-3B415107D407}" destId="{0F6B5CC1-31EE-4991-B71E-E2DE577BA46A}" srcOrd="12" destOrd="0" presId="urn:microsoft.com/office/officeart/2005/8/layout/hList1"/>
    <dgm:cxn modelId="{B9FE19A6-14E4-403C-A648-673926162EC4}" type="presParOf" srcId="{0F6B5CC1-31EE-4991-B71E-E2DE577BA46A}" destId="{89FE6203-FE9B-4BD4-952F-97A7818DC44B}" srcOrd="0" destOrd="0" presId="urn:microsoft.com/office/officeart/2005/8/layout/hList1"/>
    <dgm:cxn modelId="{E2B62877-62E9-4F9B-96BE-4453FDD45394}" type="presParOf" srcId="{0F6B5CC1-31EE-4991-B71E-E2DE577BA46A}" destId="{B9F68DE1-BD4F-460A-B358-85604F873B5C}" srcOrd="1" destOrd="0" presId="urn:microsoft.com/office/officeart/2005/8/layout/hList1"/>
    <dgm:cxn modelId="{697E22B4-083E-4F64-8BF7-6A3D3891DCBF}" type="presParOf" srcId="{C0B28CF6-03F9-48D2-A6D3-3B415107D407}" destId="{433D4F91-8184-4300-BEB1-24ED631E5E7C}" srcOrd="13" destOrd="0" presId="urn:microsoft.com/office/officeart/2005/8/layout/hList1"/>
    <dgm:cxn modelId="{8061B269-3144-423E-B301-4CBE63079F8B}" type="presParOf" srcId="{C0B28CF6-03F9-48D2-A6D3-3B415107D407}" destId="{785D038B-D266-46CC-964D-10A65F0589FA}" srcOrd="14" destOrd="0" presId="urn:microsoft.com/office/officeart/2005/8/layout/hList1"/>
    <dgm:cxn modelId="{F482F92F-1641-4170-8B56-DE2AA42FE24E}" type="presParOf" srcId="{785D038B-D266-46CC-964D-10A65F0589FA}" destId="{63CAA9DD-C638-4047-924E-53704792E380}" srcOrd="0" destOrd="0" presId="urn:microsoft.com/office/officeart/2005/8/layout/hList1"/>
    <dgm:cxn modelId="{FC40D930-5A5C-49EF-BAB8-8C4086FB3CDC}" type="presParOf" srcId="{785D038B-D266-46CC-964D-10A65F0589FA}" destId="{2B8902FC-3EFA-412F-BAD0-3A0F62041AC3}" srcOrd="1" destOrd="0" presId="urn:microsoft.com/office/officeart/2005/8/layout/hList1"/>
    <dgm:cxn modelId="{2086C7B3-1E84-4E29-B681-7803E9FF8FDB}" type="presParOf" srcId="{C0B28CF6-03F9-48D2-A6D3-3B415107D407}" destId="{846EADC6-7E95-40C9-9CC5-E60F96B12961}" srcOrd="15" destOrd="0" presId="urn:microsoft.com/office/officeart/2005/8/layout/hList1"/>
    <dgm:cxn modelId="{FCD9D311-3716-43A3-B9A3-3D5DC5BE5F6E}" type="presParOf" srcId="{C0B28CF6-03F9-48D2-A6D3-3B415107D407}" destId="{1AA1B067-4518-4A23-A630-372CD23F9DB4}" srcOrd="16" destOrd="0" presId="urn:microsoft.com/office/officeart/2005/8/layout/hList1"/>
    <dgm:cxn modelId="{251C0C17-7843-4670-800B-C0DB3C18D903}" type="presParOf" srcId="{1AA1B067-4518-4A23-A630-372CD23F9DB4}" destId="{0D379A21-E508-45BC-AA3F-15B40E27A223}" srcOrd="0" destOrd="0" presId="urn:microsoft.com/office/officeart/2005/8/layout/hList1"/>
    <dgm:cxn modelId="{9984ECD2-387B-4769-A900-44E67E45BCE9}" type="presParOf" srcId="{1AA1B067-4518-4A23-A630-372CD23F9DB4}" destId="{C74ADDE2-A6A4-4C0C-89B2-3599D9CEA8AD}" srcOrd="1" destOrd="0" presId="urn:microsoft.com/office/officeart/2005/8/layout/hList1"/>
    <dgm:cxn modelId="{A8002632-AD6B-4B31-BC74-0E8F54298B12}" type="presParOf" srcId="{C0B28CF6-03F9-48D2-A6D3-3B415107D407}" destId="{F210C007-1381-4016-9AF5-DFD247210EB2}" srcOrd="17" destOrd="0" presId="urn:microsoft.com/office/officeart/2005/8/layout/hList1"/>
    <dgm:cxn modelId="{A4B23C6C-4A98-474F-83BC-4639090E4B10}" type="presParOf" srcId="{C0B28CF6-03F9-48D2-A6D3-3B415107D407}" destId="{EE8149FA-622B-4C4A-A824-B3A0E551E7CE}" srcOrd="18" destOrd="0" presId="urn:microsoft.com/office/officeart/2005/8/layout/hList1"/>
    <dgm:cxn modelId="{DCA902E2-7304-46BA-A2AD-38149FF54A86}" type="presParOf" srcId="{EE8149FA-622B-4C4A-A824-B3A0E551E7CE}" destId="{A1065E4F-FAAB-4720-80C1-89C362A72E13}" srcOrd="0" destOrd="0" presId="urn:microsoft.com/office/officeart/2005/8/layout/hList1"/>
    <dgm:cxn modelId="{83F10B0E-D008-4CF3-BCE5-10E17E530A5C}" type="presParOf" srcId="{EE8149FA-622B-4C4A-A824-B3A0E551E7CE}" destId="{E2A6C87F-31E9-42DB-B5E8-C5A03212D32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58D33C-73FE-493B-827E-6A389FBF19E1}"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D5131331-D388-4704-A52A-31760C4F1929}">
      <dgm:prSet/>
      <dgm:spPr/>
      <dgm:t>
        <a:bodyPr/>
        <a:lstStyle/>
        <a:p>
          <a:r>
            <a:rPr lang="en-US"/>
            <a:t>Library Inclusions:</a:t>
          </a:r>
        </a:p>
      </dgm:t>
    </dgm:pt>
    <dgm:pt modelId="{05EDB312-D6AC-415A-9FBF-19F3AC5113EB}" type="parTrans" cxnId="{D7FDA52A-C1DD-40F8-B545-A292433BE2EE}">
      <dgm:prSet/>
      <dgm:spPr/>
      <dgm:t>
        <a:bodyPr/>
        <a:lstStyle/>
        <a:p>
          <a:endParaRPr lang="en-US"/>
        </a:p>
      </dgm:t>
    </dgm:pt>
    <dgm:pt modelId="{9BD52A9F-C5BC-4321-B77A-B1BD8477AA42}" type="sibTrans" cxnId="{D7FDA52A-C1DD-40F8-B545-A292433BE2EE}">
      <dgm:prSet/>
      <dgm:spPr/>
      <dgm:t>
        <a:bodyPr/>
        <a:lstStyle/>
        <a:p>
          <a:endParaRPr lang="en-US"/>
        </a:p>
      </dgm:t>
    </dgm:pt>
    <dgm:pt modelId="{451E1217-ABA6-499D-AFD4-3982136BD5C3}">
      <dgm:prSet/>
      <dgm:spPr/>
      <dgm:t>
        <a:bodyPr/>
        <a:lstStyle/>
        <a:p>
          <a:r>
            <a:rPr lang="en-US" baseline="0" dirty="0"/>
            <a:t>Includes necessary libraries for ESP32 camera and MicroSD functionality.</a:t>
          </a:r>
          <a:endParaRPr lang="en-US" dirty="0"/>
        </a:p>
      </dgm:t>
    </dgm:pt>
    <dgm:pt modelId="{3FC20079-2AA7-4875-B695-7833049C8372}" type="parTrans" cxnId="{2E1B3E6C-9EF4-49F9-859D-1D9EE6CE5225}">
      <dgm:prSet/>
      <dgm:spPr/>
      <dgm:t>
        <a:bodyPr/>
        <a:lstStyle/>
        <a:p>
          <a:endParaRPr lang="en-US"/>
        </a:p>
      </dgm:t>
    </dgm:pt>
    <dgm:pt modelId="{928BA920-828B-4752-A3C7-4E1967C11E98}" type="sibTrans" cxnId="{2E1B3E6C-9EF4-49F9-859D-1D9EE6CE5225}">
      <dgm:prSet/>
      <dgm:spPr/>
      <dgm:t>
        <a:bodyPr/>
        <a:lstStyle/>
        <a:p>
          <a:endParaRPr lang="en-US"/>
        </a:p>
      </dgm:t>
    </dgm:pt>
    <dgm:pt modelId="{A9FD8ECE-12B0-4ACD-B423-EC51CB25854D}">
      <dgm:prSet/>
      <dgm:spPr/>
      <dgm:t>
        <a:bodyPr/>
        <a:lstStyle/>
        <a:p>
          <a:r>
            <a:rPr lang="en-US"/>
            <a:t>Pin Definitions:</a:t>
          </a:r>
        </a:p>
      </dgm:t>
    </dgm:pt>
    <dgm:pt modelId="{B5D1ED8B-68CE-482E-BE6E-9B16E4CD320E}" type="parTrans" cxnId="{1708D94E-2DCE-45BF-B209-B0DFA5275B0F}">
      <dgm:prSet/>
      <dgm:spPr/>
      <dgm:t>
        <a:bodyPr/>
        <a:lstStyle/>
        <a:p>
          <a:endParaRPr lang="en-US"/>
        </a:p>
      </dgm:t>
    </dgm:pt>
    <dgm:pt modelId="{B2D8D39A-9224-4D04-BD5A-B0B562E94E0B}" type="sibTrans" cxnId="{1708D94E-2DCE-45BF-B209-B0DFA5275B0F}">
      <dgm:prSet/>
      <dgm:spPr/>
      <dgm:t>
        <a:bodyPr/>
        <a:lstStyle/>
        <a:p>
          <a:endParaRPr lang="en-US"/>
        </a:p>
      </dgm:t>
    </dgm:pt>
    <dgm:pt modelId="{E06482AA-98A3-4DCF-A696-778B6A5FAA4F}">
      <dgm:prSet/>
      <dgm:spPr/>
      <dgm:t>
        <a:bodyPr/>
        <a:lstStyle/>
        <a:p>
          <a:r>
            <a:rPr lang="en-US" baseline="0"/>
            <a:t>Defines the GPIO pins for camera module connectivity, MicroSD, and UART communication.</a:t>
          </a:r>
          <a:endParaRPr lang="en-US"/>
        </a:p>
      </dgm:t>
    </dgm:pt>
    <dgm:pt modelId="{1726AEED-E339-4C56-9672-B7C2D84DD2C7}" type="parTrans" cxnId="{08DA1520-CBA5-4DB6-86A8-8CADD8B629A0}">
      <dgm:prSet/>
      <dgm:spPr/>
      <dgm:t>
        <a:bodyPr/>
        <a:lstStyle/>
        <a:p>
          <a:endParaRPr lang="en-US"/>
        </a:p>
      </dgm:t>
    </dgm:pt>
    <dgm:pt modelId="{6EB31387-A131-4974-B52B-5E8BD422C91C}" type="sibTrans" cxnId="{08DA1520-CBA5-4DB6-86A8-8CADD8B629A0}">
      <dgm:prSet/>
      <dgm:spPr/>
      <dgm:t>
        <a:bodyPr/>
        <a:lstStyle/>
        <a:p>
          <a:endParaRPr lang="en-US"/>
        </a:p>
      </dgm:t>
    </dgm:pt>
    <dgm:pt modelId="{9CFC33C7-7CFA-43CE-8D7E-DCA68D27C952}">
      <dgm:prSet/>
      <dgm:spPr/>
      <dgm:t>
        <a:bodyPr/>
        <a:lstStyle/>
        <a:p>
          <a:r>
            <a:rPr lang="en-US"/>
            <a:t>Camera Configuration:</a:t>
          </a:r>
        </a:p>
      </dgm:t>
    </dgm:pt>
    <dgm:pt modelId="{A743D86F-B86A-4A2F-9854-64CD2CED5EFB}" type="parTrans" cxnId="{E0F5D7C5-AF9C-4FA7-9621-577DE57C397F}">
      <dgm:prSet/>
      <dgm:spPr/>
      <dgm:t>
        <a:bodyPr/>
        <a:lstStyle/>
        <a:p>
          <a:endParaRPr lang="en-US"/>
        </a:p>
      </dgm:t>
    </dgm:pt>
    <dgm:pt modelId="{0AAF3D6D-3D46-4E9D-AA92-292CDFD17812}" type="sibTrans" cxnId="{E0F5D7C5-AF9C-4FA7-9621-577DE57C397F}">
      <dgm:prSet/>
      <dgm:spPr/>
      <dgm:t>
        <a:bodyPr/>
        <a:lstStyle/>
        <a:p>
          <a:endParaRPr lang="en-US"/>
        </a:p>
      </dgm:t>
    </dgm:pt>
    <dgm:pt modelId="{CFF9E65E-FF83-4212-8B23-77ADFD4F80BE}">
      <dgm:prSet/>
      <dgm:spPr/>
      <dgm:t>
        <a:bodyPr/>
        <a:lstStyle/>
        <a:p>
          <a:r>
            <a:rPr lang="en-US" baseline="0"/>
            <a:t>Configures the ESP32 camera module with specific pin assignments, frame size, pixel format, and other settings.</a:t>
          </a:r>
          <a:endParaRPr lang="en-US"/>
        </a:p>
      </dgm:t>
    </dgm:pt>
    <dgm:pt modelId="{B7087385-D838-4E99-841C-8188F38C1B43}" type="parTrans" cxnId="{A75D200A-716E-4907-A7EB-5BDD46A2AF0E}">
      <dgm:prSet/>
      <dgm:spPr/>
      <dgm:t>
        <a:bodyPr/>
        <a:lstStyle/>
        <a:p>
          <a:endParaRPr lang="en-US"/>
        </a:p>
      </dgm:t>
    </dgm:pt>
    <dgm:pt modelId="{C144963D-F29F-430A-BC1B-E3362C3B4A1B}" type="sibTrans" cxnId="{A75D200A-716E-4907-A7EB-5BDD46A2AF0E}">
      <dgm:prSet/>
      <dgm:spPr/>
      <dgm:t>
        <a:bodyPr/>
        <a:lstStyle/>
        <a:p>
          <a:endParaRPr lang="en-US"/>
        </a:p>
      </dgm:t>
    </dgm:pt>
    <dgm:pt modelId="{18D24B7B-65AD-41DE-8040-85C1F9F64982}">
      <dgm:prSet/>
      <dgm:spPr/>
      <dgm:t>
        <a:bodyPr/>
        <a:lstStyle/>
        <a:p>
          <a:r>
            <a:rPr lang="en-US" baseline="0"/>
            <a:t>Adjusts camera quality parameters such as brightness, contrast, saturation, and white balance.</a:t>
          </a:r>
          <a:endParaRPr lang="en-US"/>
        </a:p>
      </dgm:t>
    </dgm:pt>
    <dgm:pt modelId="{5CDBE049-CC45-4410-A796-43928F69D51C}" type="parTrans" cxnId="{3758E266-1FDA-4DF1-9B74-EFFCB83514E5}">
      <dgm:prSet/>
      <dgm:spPr/>
      <dgm:t>
        <a:bodyPr/>
        <a:lstStyle/>
        <a:p>
          <a:endParaRPr lang="en-US"/>
        </a:p>
      </dgm:t>
    </dgm:pt>
    <dgm:pt modelId="{E91551B7-254C-4349-A09A-E0C4B60DA777}" type="sibTrans" cxnId="{3758E266-1FDA-4DF1-9B74-EFFCB83514E5}">
      <dgm:prSet/>
      <dgm:spPr/>
      <dgm:t>
        <a:bodyPr/>
        <a:lstStyle/>
        <a:p>
          <a:endParaRPr lang="en-US"/>
        </a:p>
      </dgm:t>
    </dgm:pt>
    <dgm:pt modelId="{6EBACEBB-0158-4846-BD4C-613C6F6A481F}">
      <dgm:prSet/>
      <dgm:spPr/>
      <dgm:t>
        <a:bodyPr/>
        <a:lstStyle/>
        <a:p>
          <a:r>
            <a:rPr lang="en-US"/>
            <a:t>MicroSD Initialization:</a:t>
          </a:r>
        </a:p>
      </dgm:t>
    </dgm:pt>
    <dgm:pt modelId="{A6E020B6-535D-4AC9-AC0D-70644D408103}" type="parTrans" cxnId="{843F0BA4-836C-4B76-B45F-134EC6362F7A}">
      <dgm:prSet/>
      <dgm:spPr/>
      <dgm:t>
        <a:bodyPr/>
        <a:lstStyle/>
        <a:p>
          <a:endParaRPr lang="en-US"/>
        </a:p>
      </dgm:t>
    </dgm:pt>
    <dgm:pt modelId="{414CEB05-13B2-4544-9970-E68DBBFA40F7}" type="sibTrans" cxnId="{843F0BA4-836C-4B76-B45F-134EC6362F7A}">
      <dgm:prSet/>
      <dgm:spPr/>
      <dgm:t>
        <a:bodyPr/>
        <a:lstStyle/>
        <a:p>
          <a:endParaRPr lang="en-US"/>
        </a:p>
      </dgm:t>
    </dgm:pt>
    <dgm:pt modelId="{8DD5F2D5-C74B-4D13-945C-546D5E533472}">
      <dgm:prSet/>
      <dgm:spPr/>
      <dgm:t>
        <a:bodyPr/>
        <a:lstStyle/>
        <a:p>
          <a:r>
            <a:rPr lang="en-US" baseline="0"/>
            <a:t>Initializes the MicroSD card and checks for its presence.</a:t>
          </a:r>
          <a:endParaRPr lang="en-US"/>
        </a:p>
      </dgm:t>
    </dgm:pt>
    <dgm:pt modelId="{B09BD8B9-6781-459A-9735-BCFD86F75C40}" type="parTrans" cxnId="{6CD4026A-BFC0-456C-A7AA-37874D150206}">
      <dgm:prSet/>
      <dgm:spPr/>
      <dgm:t>
        <a:bodyPr/>
        <a:lstStyle/>
        <a:p>
          <a:endParaRPr lang="en-US"/>
        </a:p>
      </dgm:t>
    </dgm:pt>
    <dgm:pt modelId="{339C7F46-CF12-45EA-8984-B62FA21E092D}" type="sibTrans" cxnId="{6CD4026A-BFC0-456C-A7AA-37874D150206}">
      <dgm:prSet/>
      <dgm:spPr/>
      <dgm:t>
        <a:bodyPr/>
        <a:lstStyle/>
        <a:p>
          <a:endParaRPr lang="en-US"/>
        </a:p>
      </dgm:t>
    </dgm:pt>
    <dgm:pt modelId="{02C0E1A6-7278-48A4-BBC1-60577DB8554B}">
      <dgm:prSet/>
      <dgm:spPr/>
      <dgm:t>
        <a:bodyPr/>
        <a:lstStyle/>
        <a:p>
          <a:r>
            <a:rPr lang="en-US"/>
            <a:t>Camera Initialization:</a:t>
          </a:r>
        </a:p>
      </dgm:t>
    </dgm:pt>
    <dgm:pt modelId="{F44C5097-B90E-4EB8-9D44-7B598837A321}" type="parTrans" cxnId="{F2A986F6-0137-44AE-B407-A18C80C4F67E}">
      <dgm:prSet/>
      <dgm:spPr/>
      <dgm:t>
        <a:bodyPr/>
        <a:lstStyle/>
        <a:p>
          <a:endParaRPr lang="en-US"/>
        </a:p>
      </dgm:t>
    </dgm:pt>
    <dgm:pt modelId="{1DE1FA9C-B6B5-4DA9-B63D-8E8F6B74A266}" type="sibTrans" cxnId="{F2A986F6-0137-44AE-B407-A18C80C4F67E}">
      <dgm:prSet/>
      <dgm:spPr/>
      <dgm:t>
        <a:bodyPr/>
        <a:lstStyle/>
        <a:p>
          <a:endParaRPr lang="en-US"/>
        </a:p>
      </dgm:t>
    </dgm:pt>
    <dgm:pt modelId="{465EE870-084F-4DC4-818A-4B9A34F041D7}">
      <dgm:prSet/>
      <dgm:spPr/>
      <dgm:t>
        <a:bodyPr/>
        <a:lstStyle/>
        <a:p>
          <a:r>
            <a:rPr lang="en-US" baseline="0"/>
            <a:t>Disables the brownout detector.</a:t>
          </a:r>
          <a:endParaRPr lang="en-US"/>
        </a:p>
      </dgm:t>
    </dgm:pt>
    <dgm:pt modelId="{6EF618AC-6A7E-44DC-99EA-F71DA38B4848}" type="parTrans" cxnId="{AE3483FD-B2DD-4745-8236-9F2D187679A7}">
      <dgm:prSet/>
      <dgm:spPr/>
      <dgm:t>
        <a:bodyPr/>
        <a:lstStyle/>
        <a:p>
          <a:endParaRPr lang="en-US"/>
        </a:p>
      </dgm:t>
    </dgm:pt>
    <dgm:pt modelId="{B9942007-5F2D-426F-99E4-06C49944CD55}" type="sibTrans" cxnId="{AE3483FD-B2DD-4745-8236-9F2D187679A7}">
      <dgm:prSet/>
      <dgm:spPr/>
      <dgm:t>
        <a:bodyPr/>
        <a:lstStyle/>
        <a:p>
          <a:endParaRPr lang="en-US"/>
        </a:p>
      </dgm:t>
    </dgm:pt>
    <dgm:pt modelId="{D05FF63B-1EA3-4547-9E6D-BFA86B9974D1}">
      <dgm:prSet/>
      <dgm:spPr/>
      <dgm:t>
        <a:bodyPr/>
        <a:lstStyle/>
        <a:p>
          <a:r>
            <a:rPr lang="en-US" baseline="0"/>
            <a:t>Initializes the Serial Monitor for debugging.</a:t>
          </a:r>
          <a:endParaRPr lang="en-US"/>
        </a:p>
      </dgm:t>
    </dgm:pt>
    <dgm:pt modelId="{039BA821-8CA1-433A-A14C-A2F07B8AC7AF}" type="parTrans" cxnId="{748318D2-9C81-4FAE-86EA-AC33E8ED7FFC}">
      <dgm:prSet/>
      <dgm:spPr/>
      <dgm:t>
        <a:bodyPr/>
        <a:lstStyle/>
        <a:p>
          <a:endParaRPr lang="en-US"/>
        </a:p>
      </dgm:t>
    </dgm:pt>
    <dgm:pt modelId="{0E9E8452-F1EE-4A0A-8072-5615855C9196}" type="sibTrans" cxnId="{748318D2-9C81-4FAE-86EA-AC33E8ED7FFC}">
      <dgm:prSet/>
      <dgm:spPr/>
      <dgm:t>
        <a:bodyPr/>
        <a:lstStyle/>
        <a:p>
          <a:endParaRPr lang="en-US"/>
        </a:p>
      </dgm:t>
    </dgm:pt>
    <dgm:pt modelId="{8E3C7105-CB2A-4D8B-AD97-4435349DA74F}">
      <dgm:prSet/>
      <dgm:spPr/>
      <dgm:t>
        <a:bodyPr/>
        <a:lstStyle/>
        <a:p>
          <a:r>
            <a:rPr lang="en-US" baseline="0"/>
            <a:t>Initializes the camera module and MicroSD card.</a:t>
          </a:r>
          <a:endParaRPr lang="en-US"/>
        </a:p>
      </dgm:t>
    </dgm:pt>
    <dgm:pt modelId="{74D2AFAF-2323-417D-B058-00A798F70DA8}" type="parTrans" cxnId="{C53F837F-63C3-4C02-B04E-6669C1EBBE0B}">
      <dgm:prSet/>
      <dgm:spPr/>
      <dgm:t>
        <a:bodyPr/>
        <a:lstStyle/>
        <a:p>
          <a:endParaRPr lang="en-US"/>
        </a:p>
      </dgm:t>
    </dgm:pt>
    <dgm:pt modelId="{D35319A5-5CA8-4EB8-ABF1-E7C1BC8AAB38}" type="sibTrans" cxnId="{C53F837F-63C3-4C02-B04E-6669C1EBBE0B}">
      <dgm:prSet/>
      <dgm:spPr/>
      <dgm:t>
        <a:bodyPr/>
        <a:lstStyle/>
        <a:p>
          <a:endParaRPr lang="en-US"/>
        </a:p>
      </dgm:t>
    </dgm:pt>
    <dgm:pt modelId="{6B76164B-4F6F-44DB-8372-0CADB24F091E}">
      <dgm:prSet/>
      <dgm:spPr/>
      <dgm:t>
        <a:bodyPr/>
        <a:lstStyle/>
        <a:p>
          <a:r>
            <a:rPr lang="en-US"/>
            <a:t>Main Loop:</a:t>
          </a:r>
        </a:p>
      </dgm:t>
    </dgm:pt>
    <dgm:pt modelId="{13B6E125-03DD-4B82-949E-84EAA65B8060}" type="parTrans" cxnId="{B1FD0F20-6E78-4D68-ADA9-0E81DE844B5B}">
      <dgm:prSet/>
      <dgm:spPr/>
      <dgm:t>
        <a:bodyPr/>
        <a:lstStyle/>
        <a:p>
          <a:endParaRPr lang="en-US"/>
        </a:p>
      </dgm:t>
    </dgm:pt>
    <dgm:pt modelId="{E8FA7F1D-B7D5-47A9-8F58-00DB47FF4B2F}" type="sibTrans" cxnId="{B1FD0F20-6E78-4D68-ADA9-0E81DE844B5B}">
      <dgm:prSet/>
      <dgm:spPr/>
      <dgm:t>
        <a:bodyPr/>
        <a:lstStyle/>
        <a:p>
          <a:endParaRPr lang="en-US"/>
        </a:p>
      </dgm:t>
    </dgm:pt>
    <dgm:pt modelId="{AAF3AAC1-BEC6-44C4-92E0-522B81162F82}">
      <dgm:prSet/>
      <dgm:spPr/>
      <dgm:t>
        <a:bodyPr/>
        <a:lstStyle/>
        <a:p>
          <a:r>
            <a:rPr lang="en-US" baseline="0"/>
            <a:t>Monitors for a command ('C') from Serial1 (UART communication) indicating a request to capture a photo.</a:t>
          </a:r>
          <a:endParaRPr lang="en-US"/>
        </a:p>
      </dgm:t>
    </dgm:pt>
    <dgm:pt modelId="{6189800F-515C-4372-A03F-24C558A580A2}" type="parTrans" cxnId="{4E0AB3D4-7BA2-44DF-A9F4-A2321DCB5DD2}">
      <dgm:prSet/>
      <dgm:spPr/>
      <dgm:t>
        <a:bodyPr/>
        <a:lstStyle/>
        <a:p>
          <a:endParaRPr lang="en-US"/>
        </a:p>
      </dgm:t>
    </dgm:pt>
    <dgm:pt modelId="{817B3447-289B-4210-B6BA-54A1C860F320}" type="sibTrans" cxnId="{4E0AB3D4-7BA2-44DF-A9F4-A2321DCB5DD2}">
      <dgm:prSet/>
      <dgm:spPr/>
      <dgm:t>
        <a:bodyPr/>
        <a:lstStyle/>
        <a:p>
          <a:endParaRPr lang="en-US"/>
        </a:p>
      </dgm:t>
    </dgm:pt>
    <dgm:pt modelId="{6ACB9500-E0C9-452B-8B88-653474D1CC34}">
      <dgm:prSet/>
      <dgm:spPr/>
      <dgm:t>
        <a:bodyPr/>
        <a:lstStyle/>
        <a:p>
          <a:r>
            <a:rPr lang="en-US"/>
            <a:t>Image Capture:</a:t>
          </a:r>
        </a:p>
      </dgm:t>
    </dgm:pt>
    <dgm:pt modelId="{8695DC55-5C14-4324-A73D-5523CF324943}" type="parTrans" cxnId="{5A09A640-4522-455E-94E4-A76AD55EADE2}">
      <dgm:prSet/>
      <dgm:spPr/>
      <dgm:t>
        <a:bodyPr/>
        <a:lstStyle/>
        <a:p>
          <a:endParaRPr lang="en-US"/>
        </a:p>
      </dgm:t>
    </dgm:pt>
    <dgm:pt modelId="{6E11EE6C-F862-4CAB-8947-77CE800D838D}" type="sibTrans" cxnId="{5A09A640-4522-455E-94E4-A76AD55EADE2}">
      <dgm:prSet/>
      <dgm:spPr/>
      <dgm:t>
        <a:bodyPr/>
        <a:lstStyle/>
        <a:p>
          <a:endParaRPr lang="en-US"/>
        </a:p>
      </dgm:t>
    </dgm:pt>
    <dgm:pt modelId="{4CC9D1F5-055B-4B5E-AE17-2E898639FBCF}">
      <dgm:prSet/>
      <dgm:spPr/>
      <dgm:t>
        <a:bodyPr/>
        <a:lstStyle/>
        <a:p>
          <a:r>
            <a:rPr lang="en-US" baseline="0"/>
            <a:t>Upon receiving the 'C' command, it generates a unique path for the image file based on the picture count.</a:t>
          </a:r>
          <a:endParaRPr lang="en-US"/>
        </a:p>
      </dgm:t>
    </dgm:pt>
    <dgm:pt modelId="{71A34232-8BC7-445B-ABAE-42236FA8BDCF}" type="parTrans" cxnId="{24D79170-1360-422F-802C-5A02BAD8ACA0}">
      <dgm:prSet/>
      <dgm:spPr/>
      <dgm:t>
        <a:bodyPr/>
        <a:lstStyle/>
        <a:p>
          <a:endParaRPr lang="en-US"/>
        </a:p>
      </dgm:t>
    </dgm:pt>
    <dgm:pt modelId="{E24B750F-8FB3-469B-A8A0-6FBC047F956E}" type="sibTrans" cxnId="{24D79170-1360-422F-802C-5A02BAD8ACA0}">
      <dgm:prSet/>
      <dgm:spPr/>
      <dgm:t>
        <a:bodyPr/>
        <a:lstStyle/>
        <a:p>
          <a:endParaRPr lang="en-US"/>
        </a:p>
      </dgm:t>
    </dgm:pt>
    <dgm:pt modelId="{BAC19EB3-A3C1-41CD-8EF0-64EE6923082C}">
      <dgm:prSet/>
      <dgm:spPr/>
      <dgm:t>
        <a:bodyPr/>
        <a:lstStyle/>
        <a:p>
          <a:r>
            <a:rPr lang="en-US" baseline="0"/>
            <a:t>Captures an image from the camera module and saves it to the specified path on the MicroSD card.</a:t>
          </a:r>
          <a:endParaRPr lang="en-US"/>
        </a:p>
      </dgm:t>
    </dgm:pt>
    <dgm:pt modelId="{FD3D9A32-B0BB-453E-B5B7-256768BC9432}" type="parTrans" cxnId="{40F4A8D2-210D-4E8C-987B-1079ADA13D44}">
      <dgm:prSet/>
      <dgm:spPr/>
      <dgm:t>
        <a:bodyPr/>
        <a:lstStyle/>
        <a:p>
          <a:endParaRPr lang="en-US"/>
        </a:p>
      </dgm:t>
    </dgm:pt>
    <dgm:pt modelId="{07B615F7-4661-481B-ABCD-8F946C5FEF82}" type="sibTrans" cxnId="{40F4A8D2-210D-4E8C-987B-1079ADA13D44}">
      <dgm:prSet/>
      <dgm:spPr/>
      <dgm:t>
        <a:bodyPr/>
        <a:lstStyle/>
        <a:p>
          <a:endParaRPr lang="en-US"/>
        </a:p>
      </dgm:t>
    </dgm:pt>
    <dgm:pt modelId="{3284AEEE-DD15-4113-AEE6-F35DC57ACE42}">
      <dgm:prSet/>
      <dgm:spPr/>
      <dgm:t>
        <a:bodyPr/>
        <a:lstStyle/>
        <a:p>
          <a:r>
            <a:rPr lang="en-US" baseline="0"/>
            <a:t>The captured image is in JPEG format.</a:t>
          </a:r>
          <a:endParaRPr lang="en-US"/>
        </a:p>
      </dgm:t>
    </dgm:pt>
    <dgm:pt modelId="{32448302-3DF8-4EE6-9938-685E1A604EF5}" type="parTrans" cxnId="{15B5708D-1D9B-47DB-A08B-2987425B0A13}">
      <dgm:prSet/>
      <dgm:spPr/>
      <dgm:t>
        <a:bodyPr/>
        <a:lstStyle/>
        <a:p>
          <a:endParaRPr lang="en-US"/>
        </a:p>
      </dgm:t>
    </dgm:pt>
    <dgm:pt modelId="{2E40B313-A51F-482C-BC22-D03F71A17F82}" type="sibTrans" cxnId="{15B5708D-1D9B-47DB-A08B-2987425B0A13}">
      <dgm:prSet/>
      <dgm:spPr/>
      <dgm:t>
        <a:bodyPr/>
        <a:lstStyle/>
        <a:p>
          <a:endParaRPr lang="en-US"/>
        </a:p>
      </dgm:t>
    </dgm:pt>
    <dgm:pt modelId="{B1B950F1-1622-4BDB-8C54-85A415A9D3D6}">
      <dgm:prSet/>
      <dgm:spPr/>
      <dgm:t>
        <a:bodyPr/>
        <a:lstStyle/>
        <a:p>
          <a:r>
            <a:rPr lang="en-US"/>
            <a:t>Serial Communication:</a:t>
          </a:r>
        </a:p>
      </dgm:t>
    </dgm:pt>
    <dgm:pt modelId="{CC0EBE83-7E32-49CE-8628-4C923A96C553}" type="parTrans" cxnId="{2B0D911F-7EA4-4CE0-A058-4B0C9E3515B4}">
      <dgm:prSet/>
      <dgm:spPr/>
      <dgm:t>
        <a:bodyPr/>
        <a:lstStyle/>
        <a:p>
          <a:endParaRPr lang="en-US"/>
        </a:p>
      </dgm:t>
    </dgm:pt>
    <dgm:pt modelId="{B62816E4-FBB0-4977-97A8-573EA91C5028}" type="sibTrans" cxnId="{2B0D911F-7EA4-4CE0-A058-4B0C9E3515B4}">
      <dgm:prSet/>
      <dgm:spPr/>
      <dgm:t>
        <a:bodyPr/>
        <a:lstStyle/>
        <a:p>
          <a:endParaRPr lang="en-US"/>
        </a:p>
      </dgm:t>
    </dgm:pt>
    <dgm:pt modelId="{60696645-1AFF-4902-9CBA-D5C76B14CF4D}">
      <dgm:prSet/>
      <dgm:spPr/>
      <dgm:t>
        <a:bodyPr/>
        <a:lstStyle/>
        <a:p>
          <a:r>
            <a:rPr lang="en-US" baseline="0"/>
            <a:t>The code listens for commands from an external source, presumably connected through the Serial1 port.</a:t>
          </a:r>
          <a:endParaRPr lang="en-US"/>
        </a:p>
      </dgm:t>
    </dgm:pt>
    <dgm:pt modelId="{4D76A1BD-7BC6-4705-9BA6-4499836ACDA8}" type="parTrans" cxnId="{EB607358-8EBD-47EF-83A0-1494D0144806}">
      <dgm:prSet/>
      <dgm:spPr/>
      <dgm:t>
        <a:bodyPr/>
        <a:lstStyle/>
        <a:p>
          <a:endParaRPr lang="en-US"/>
        </a:p>
      </dgm:t>
    </dgm:pt>
    <dgm:pt modelId="{DBAEEB4C-2247-4CA5-B335-7653DBE29964}" type="sibTrans" cxnId="{EB607358-8EBD-47EF-83A0-1494D0144806}">
      <dgm:prSet/>
      <dgm:spPr/>
      <dgm:t>
        <a:bodyPr/>
        <a:lstStyle/>
        <a:p>
          <a:endParaRPr lang="en-US"/>
        </a:p>
      </dgm:t>
    </dgm:pt>
    <dgm:pt modelId="{FE1B29C9-721A-45AF-A067-A381C5284C0F}">
      <dgm:prSet/>
      <dgm:spPr/>
      <dgm:t>
        <a:bodyPr/>
        <a:lstStyle/>
        <a:p>
          <a:r>
            <a:rPr lang="en-US"/>
            <a:t>Delay:</a:t>
          </a:r>
        </a:p>
      </dgm:t>
    </dgm:pt>
    <dgm:pt modelId="{6DBBCB51-FD56-4F91-91EB-888A21F29FA4}" type="parTrans" cxnId="{3806E472-AB35-412B-B61C-FA798942450B}">
      <dgm:prSet/>
      <dgm:spPr/>
      <dgm:t>
        <a:bodyPr/>
        <a:lstStyle/>
        <a:p>
          <a:endParaRPr lang="en-US"/>
        </a:p>
      </dgm:t>
    </dgm:pt>
    <dgm:pt modelId="{3113AD7E-5488-4313-AFD0-3E8819C988B3}" type="sibTrans" cxnId="{3806E472-AB35-412B-B61C-FA798942450B}">
      <dgm:prSet/>
      <dgm:spPr/>
      <dgm:t>
        <a:bodyPr/>
        <a:lstStyle/>
        <a:p>
          <a:endParaRPr lang="en-US"/>
        </a:p>
      </dgm:t>
    </dgm:pt>
    <dgm:pt modelId="{E4369C17-4181-45AD-A14E-B29954EA69B7}">
      <dgm:prSet/>
      <dgm:spPr/>
      <dgm:t>
        <a:bodyPr/>
        <a:lstStyle/>
        <a:p>
          <a:r>
            <a:rPr lang="en-US" baseline="0"/>
            <a:t>The setup function prints the delay time in milliseconds, which is set to 10,000 milliseconds (10 seconds).</a:t>
          </a:r>
          <a:endParaRPr lang="en-US"/>
        </a:p>
      </dgm:t>
    </dgm:pt>
    <dgm:pt modelId="{96DEC9BD-549A-437A-A6B3-C27C38DCBBFE}" type="parTrans" cxnId="{D46DB463-0D0C-4E44-A1CC-D570112EA2E3}">
      <dgm:prSet/>
      <dgm:spPr/>
      <dgm:t>
        <a:bodyPr/>
        <a:lstStyle/>
        <a:p>
          <a:endParaRPr lang="en-US"/>
        </a:p>
      </dgm:t>
    </dgm:pt>
    <dgm:pt modelId="{71BEA2B6-E00A-433C-846D-8F0125B83F70}" type="sibTrans" cxnId="{D46DB463-0D0C-4E44-A1CC-D570112EA2E3}">
      <dgm:prSet/>
      <dgm:spPr/>
      <dgm:t>
        <a:bodyPr/>
        <a:lstStyle/>
        <a:p>
          <a:endParaRPr lang="en-US"/>
        </a:p>
      </dgm:t>
    </dgm:pt>
    <dgm:pt modelId="{5A28D979-D01D-4013-8D9B-C6C240D324A9}">
      <dgm:prSet/>
      <dgm:spPr/>
      <dgm:t>
        <a:bodyPr/>
        <a:lstStyle/>
        <a:p>
          <a:r>
            <a:rPr lang="en-US"/>
            <a:t>Brownout Detector:</a:t>
          </a:r>
        </a:p>
      </dgm:t>
    </dgm:pt>
    <dgm:pt modelId="{E0443652-7F90-48D3-9126-30101A71A016}" type="parTrans" cxnId="{7F0B1FD8-222E-419F-9442-542232A41DCD}">
      <dgm:prSet/>
      <dgm:spPr/>
      <dgm:t>
        <a:bodyPr/>
        <a:lstStyle/>
        <a:p>
          <a:endParaRPr lang="en-US"/>
        </a:p>
      </dgm:t>
    </dgm:pt>
    <dgm:pt modelId="{763C7527-3607-47A1-854C-342A9B3A5936}" type="sibTrans" cxnId="{7F0B1FD8-222E-419F-9442-542232A41DCD}">
      <dgm:prSet/>
      <dgm:spPr/>
      <dgm:t>
        <a:bodyPr/>
        <a:lstStyle/>
        <a:p>
          <a:endParaRPr lang="en-US"/>
        </a:p>
      </dgm:t>
    </dgm:pt>
    <dgm:pt modelId="{4AEED971-C3EF-4470-816E-C4632618A967}">
      <dgm:prSet/>
      <dgm:spPr/>
      <dgm:t>
        <a:bodyPr/>
        <a:lstStyle/>
        <a:p>
          <a:r>
            <a:rPr lang="en-US" baseline="0"/>
            <a:t>Disables the brownout detector, which can be useful in scenarios where the power supply might be unstable.</a:t>
          </a:r>
          <a:endParaRPr lang="en-US"/>
        </a:p>
      </dgm:t>
    </dgm:pt>
    <dgm:pt modelId="{600FDA0C-5D03-4F16-80BD-AAE214D71FF4}" type="parTrans" cxnId="{999047CD-2AB5-4592-BE44-0E34E2D1C0B8}">
      <dgm:prSet/>
      <dgm:spPr/>
      <dgm:t>
        <a:bodyPr/>
        <a:lstStyle/>
        <a:p>
          <a:endParaRPr lang="en-US"/>
        </a:p>
      </dgm:t>
    </dgm:pt>
    <dgm:pt modelId="{598374B6-81B4-43AB-A002-638E5F206F09}" type="sibTrans" cxnId="{999047CD-2AB5-4592-BE44-0E34E2D1C0B8}">
      <dgm:prSet/>
      <dgm:spPr/>
      <dgm:t>
        <a:bodyPr/>
        <a:lstStyle/>
        <a:p>
          <a:endParaRPr lang="en-US"/>
        </a:p>
      </dgm:t>
    </dgm:pt>
    <dgm:pt modelId="{4D9D6818-A8FA-4291-AB66-EF87B5DE28BE}" type="pres">
      <dgm:prSet presAssocID="{7C58D33C-73FE-493B-827E-6A389FBF19E1}" presName="diagram" presStyleCnt="0">
        <dgm:presLayoutVars>
          <dgm:dir/>
          <dgm:resizeHandles val="exact"/>
        </dgm:presLayoutVars>
      </dgm:prSet>
      <dgm:spPr/>
    </dgm:pt>
    <dgm:pt modelId="{520971FB-7FAE-4183-B8C5-67A0F1EA5D0C}" type="pres">
      <dgm:prSet presAssocID="{D5131331-D388-4704-A52A-31760C4F1929}" presName="node" presStyleLbl="node1" presStyleIdx="0" presStyleCnt="10">
        <dgm:presLayoutVars>
          <dgm:bulletEnabled val="1"/>
        </dgm:presLayoutVars>
      </dgm:prSet>
      <dgm:spPr/>
    </dgm:pt>
    <dgm:pt modelId="{5F3CAEEA-F5B1-48A8-8B0F-FEE195A4091D}" type="pres">
      <dgm:prSet presAssocID="{9BD52A9F-C5BC-4321-B77A-B1BD8477AA42}" presName="sibTrans" presStyleCnt="0"/>
      <dgm:spPr/>
    </dgm:pt>
    <dgm:pt modelId="{186B019B-B7BF-4DBB-8ABC-256F3DD89447}" type="pres">
      <dgm:prSet presAssocID="{A9FD8ECE-12B0-4ACD-B423-EC51CB25854D}" presName="node" presStyleLbl="node1" presStyleIdx="1" presStyleCnt="10">
        <dgm:presLayoutVars>
          <dgm:bulletEnabled val="1"/>
        </dgm:presLayoutVars>
      </dgm:prSet>
      <dgm:spPr/>
    </dgm:pt>
    <dgm:pt modelId="{5C3ABB2D-2D98-4EF7-9AC2-8AA27456F24E}" type="pres">
      <dgm:prSet presAssocID="{B2D8D39A-9224-4D04-BD5A-B0B562E94E0B}" presName="sibTrans" presStyleCnt="0"/>
      <dgm:spPr/>
    </dgm:pt>
    <dgm:pt modelId="{88D96F50-781D-4310-BF51-81001285289D}" type="pres">
      <dgm:prSet presAssocID="{9CFC33C7-7CFA-43CE-8D7E-DCA68D27C952}" presName="node" presStyleLbl="node1" presStyleIdx="2" presStyleCnt="10">
        <dgm:presLayoutVars>
          <dgm:bulletEnabled val="1"/>
        </dgm:presLayoutVars>
      </dgm:prSet>
      <dgm:spPr/>
    </dgm:pt>
    <dgm:pt modelId="{90673A4D-CB29-478E-8ACE-9B288AB2FF56}" type="pres">
      <dgm:prSet presAssocID="{0AAF3D6D-3D46-4E9D-AA92-292CDFD17812}" presName="sibTrans" presStyleCnt="0"/>
      <dgm:spPr/>
    </dgm:pt>
    <dgm:pt modelId="{6500C799-036A-472D-9DD6-A104D36F8E73}" type="pres">
      <dgm:prSet presAssocID="{6EBACEBB-0158-4846-BD4C-613C6F6A481F}" presName="node" presStyleLbl="node1" presStyleIdx="3" presStyleCnt="10">
        <dgm:presLayoutVars>
          <dgm:bulletEnabled val="1"/>
        </dgm:presLayoutVars>
      </dgm:prSet>
      <dgm:spPr/>
    </dgm:pt>
    <dgm:pt modelId="{5BBD4A98-61C9-4710-B3B5-9C76C18C0AC9}" type="pres">
      <dgm:prSet presAssocID="{414CEB05-13B2-4544-9970-E68DBBFA40F7}" presName="sibTrans" presStyleCnt="0"/>
      <dgm:spPr/>
    </dgm:pt>
    <dgm:pt modelId="{F6770555-78EF-4A0E-8693-323F16A9C63F}" type="pres">
      <dgm:prSet presAssocID="{02C0E1A6-7278-48A4-BBC1-60577DB8554B}" presName="node" presStyleLbl="node1" presStyleIdx="4" presStyleCnt="10">
        <dgm:presLayoutVars>
          <dgm:bulletEnabled val="1"/>
        </dgm:presLayoutVars>
      </dgm:prSet>
      <dgm:spPr/>
    </dgm:pt>
    <dgm:pt modelId="{36E369C1-220E-44FE-9287-A0B28B4D4834}" type="pres">
      <dgm:prSet presAssocID="{1DE1FA9C-B6B5-4DA9-B63D-8E8F6B74A266}" presName="sibTrans" presStyleCnt="0"/>
      <dgm:spPr/>
    </dgm:pt>
    <dgm:pt modelId="{57EBDE8A-A870-46E6-9857-A02336FE1B24}" type="pres">
      <dgm:prSet presAssocID="{6B76164B-4F6F-44DB-8372-0CADB24F091E}" presName="node" presStyleLbl="node1" presStyleIdx="5" presStyleCnt="10">
        <dgm:presLayoutVars>
          <dgm:bulletEnabled val="1"/>
        </dgm:presLayoutVars>
      </dgm:prSet>
      <dgm:spPr/>
    </dgm:pt>
    <dgm:pt modelId="{AC569A6C-0E54-41A2-98BC-A9D739CA88F5}" type="pres">
      <dgm:prSet presAssocID="{E8FA7F1D-B7D5-47A9-8F58-00DB47FF4B2F}" presName="sibTrans" presStyleCnt="0"/>
      <dgm:spPr/>
    </dgm:pt>
    <dgm:pt modelId="{E81AB841-3CF8-4C79-896D-80E09C63B5DF}" type="pres">
      <dgm:prSet presAssocID="{6ACB9500-E0C9-452B-8B88-653474D1CC34}" presName="node" presStyleLbl="node1" presStyleIdx="6" presStyleCnt="10">
        <dgm:presLayoutVars>
          <dgm:bulletEnabled val="1"/>
        </dgm:presLayoutVars>
      </dgm:prSet>
      <dgm:spPr/>
    </dgm:pt>
    <dgm:pt modelId="{A1884F71-3163-463D-BBEF-97B9508F53D3}" type="pres">
      <dgm:prSet presAssocID="{6E11EE6C-F862-4CAB-8947-77CE800D838D}" presName="sibTrans" presStyleCnt="0"/>
      <dgm:spPr/>
    </dgm:pt>
    <dgm:pt modelId="{340509E6-6F08-4F31-84F1-9DFE379A967F}" type="pres">
      <dgm:prSet presAssocID="{B1B950F1-1622-4BDB-8C54-85A415A9D3D6}" presName="node" presStyleLbl="node1" presStyleIdx="7" presStyleCnt="10">
        <dgm:presLayoutVars>
          <dgm:bulletEnabled val="1"/>
        </dgm:presLayoutVars>
      </dgm:prSet>
      <dgm:spPr/>
    </dgm:pt>
    <dgm:pt modelId="{CF89F09A-7118-40EB-8A0B-B9B67A3B45CC}" type="pres">
      <dgm:prSet presAssocID="{B62816E4-FBB0-4977-97A8-573EA91C5028}" presName="sibTrans" presStyleCnt="0"/>
      <dgm:spPr/>
    </dgm:pt>
    <dgm:pt modelId="{27C51718-3D11-47D6-AEF8-418DD37980BE}" type="pres">
      <dgm:prSet presAssocID="{FE1B29C9-721A-45AF-A067-A381C5284C0F}" presName="node" presStyleLbl="node1" presStyleIdx="8" presStyleCnt="10">
        <dgm:presLayoutVars>
          <dgm:bulletEnabled val="1"/>
        </dgm:presLayoutVars>
      </dgm:prSet>
      <dgm:spPr/>
    </dgm:pt>
    <dgm:pt modelId="{08BFD8B2-692F-43D5-B088-14CA8BFAB37E}" type="pres">
      <dgm:prSet presAssocID="{3113AD7E-5488-4313-AFD0-3E8819C988B3}" presName="sibTrans" presStyleCnt="0"/>
      <dgm:spPr/>
    </dgm:pt>
    <dgm:pt modelId="{F74968A2-553E-4805-8E49-42A8FC08BDA8}" type="pres">
      <dgm:prSet presAssocID="{5A28D979-D01D-4013-8D9B-C6C240D324A9}" presName="node" presStyleLbl="node1" presStyleIdx="9" presStyleCnt="10">
        <dgm:presLayoutVars>
          <dgm:bulletEnabled val="1"/>
        </dgm:presLayoutVars>
      </dgm:prSet>
      <dgm:spPr/>
    </dgm:pt>
  </dgm:ptLst>
  <dgm:cxnLst>
    <dgm:cxn modelId="{53E9F509-C9F3-4609-9F27-952CCE7996CE}" type="presOf" srcId="{E4369C17-4181-45AD-A14E-B29954EA69B7}" destId="{27C51718-3D11-47D6-AEF8-418DD37980BE}" srcOrd="0" destOrd="1" presId="urn:microsoft.com/office/officeart/2005/8/layout/default"/>
    <dgm:cxn modelId="{A75D200A-716E-4907-A7EB-5BDD46A2AF0E}" srcId="{9CFC33C7-7CFA-43CE-8D7E-DCA68D27C952}" destId="{CFF9E65E-FF83-4212-8B23-77ADFD4F80BE}" srcOrd="0" destOrd="0" parTransId="{B7087385-D838-4E99-841C-8188F38C1B43}" sibTransId="{C144963D-F29F-430A-BC1B-E3362C3B4A1B}"/>
    <dgm:cxn modelId="{8E3FC70D-983E-49A1-9E01-0A12F499C0B5}" type="presOf" srcId="{A9FD8ECE-12B0-4ACD-B423-EC51CB25854D}" destId="{186B019B-B7BF-4DBB-8ABC-256F3DD89447}" srcOrd="0" destOrd="0" presId="urn:microsoft.com/office/officeart/2005/8/layout/default"/>
    <dgm:cxn modelId="{F995D50F-9238-45DB-9855-1FEADCC845AB}" type="presOf" srcId="{B1B950F1-1622-4BDB-8C54-85A415A9D3D6}" destId="{340509E6-6F08-4F31-84F1-9DFE379A967F}" srcOrd="0" destOrd="0" presId="urn:microsoft.com/office/officeart/2005/8/layout/default"/>
    <dgm:cxn modelId="{2B0D911F-7EA4-4CE0-A058-4B0C9E3515B4}" srcId="{7C58D33C-73FE-493B-827E-6A389FBF19E1}" destId="{B1B950F1-1622-4BDB-8C54-85A415A9D3D6}" srcOrd="7" destOrd="0" parTransId="{CC0EBE83-7E32-49CE-8628-4C923A96C553}" sibTransId="{B62816E4-FBB0-4977-97A8-573EA91C5028}"/>
    <dgm:cxn modelId="{B1FD0F20-6E78-4D68-ADA9-0E81DE844B5B}" srcId="{7C58D33C-73FE-493B-827E-6A389FBF19E1}" destId="{6B76164B-4F6F-44DB-8372-0CADB24F091E}" srcOrd="5" destOrd="0" parTransId="{13B6E125-03DD-4B82-949E-84EAA65B8060}" sibTransId="{E8FA7F1D-B7D5-47A9-8F58-00DB47FF4B2F}"/>
    <dgm:cxn modelId="{08DA1520-CBA5-4DB6-86A8-8CADD8B629A0}" srcId="{A9FD8ECE-12B0-4ACD-B423-EC51CB25854D}" destId="{E06482AA-98A3-4DCF-A696-778B6A5FAA4F}" srcOrd="0" destOrd="0" parTransId="{1726AEED-E339-4C56-9672-B7C2D84DD2C7}" sibTransId="{6EB31387-A131-4974-B52B-5E8BD422C91C}"/>
    <dgm:cxn modelId="{8891B020-C0F6-4FEF-B73E-5BDACF0BDD36}" type="presOf" srcId="{60696645-1AFF-4902-9CBA-D5C76B14CF4D}" destId="{340509E6-6F08-4F31-84F1-9DFE379A967F}" srcOrd="0" destOrd="1" presId="urn:microsoft.com/office/officeart/2005/8/layout/default"/>
    <dgm:cxn modelId="{DAC02528-8759-47F9-8D8D-2DE4FB898211}" type="presOf" srcId="{451E1217-ABA6-499D-AFD4-3982136BD5C3}" destId="{520971FB-7FAE-4183-B8C5-67A0F1EA5D0C}" srcOrd="0" destOrd="1" presId="urn:microsoft.com/office/officeart/2005/8/layout/default"/>
    <dgm:cxn modelId="{515C2E28-0F43-4087-8691-65601E33D46E}" type="presOf" srcId="{7C58D33C-73FE-493B-827E-6A389FBF19E1}" destId="{4D9D6818-A8FA-4291-AB66-EF87B5DE28BE}" srcOrd="0" destOrd="0" presId="urn:microsoft.com/office/officeart/2005/8/layout/default"/>
    <dgm:cxn modelId="{6440DC29-C70C-4DF8-B587-85792174E1FC}" type="presOf" srcId="{D05FF63B-1EA3-4547-9E6D-BFA86B9974D1}" destId="{F6770555-78EF-4A0E-8693-323F16A9C63F}" srcOrd="0" destOrd="2" presId="urn:microsoft.com/office/officeart/2005/8/layout/default"/>
    <dgm:cxn modelId="{D7FDA52A-C1DD-40F8-B545-A292433BE2EE}" srcId="{7C58D33C-73FE-493B-827E-6A389FBF19E1}" destId="{D5131331-D388-4704-A52A-31760C4F1929}" srcOrd="0" destOrd="0" parTransId="{05EDB312-D6AC-415A-9FBF-19F3AC5113EB}" sibTransId="{9BD52A9F-C5BC-4321-B77A-B1BD8477AA42}"/>
    <dgm:cxn modelId="{5781CC2C-9999-416F-A24A-41110C7CC2CA}" type="presOf" srcId="{D5131331-D388-4704-A52A-31760C4F1929}" destId="{520971FB-7FAE-4183-B8C5-67A0F1EA5D0C}" srcOrd="0" destOrd="0" presId="urn:microsoft.com/office/officeart/2005/8/layout/default"/>
    <dgm:cxn modelId="{49D6C534-C761-4823-B5C9-1D3D275D4EA7}" type="presOf" srcId="{465EE870-084F-4DC4-818A-4B9A34F041D7}" destId="{F6770555-78EF-4A0E-8693-323F16A9C63F}" srcOrd="0" destOrd="1" presId="urn:microsoft.com/office/officeart/2005/8/layout/default"/>
    <dgm:cxn modelId="{5A09A640-4522-455E-94E4-A76AD55EADE2}" srcId="{7C58D33C-73FE-493B-827E-6A389FBF19E1}" destId="{6ACB9500-E0C9-452B-8B88-653474D1CC34}" srcOrd="6" destOrd="0" parTransId="{8695DC55-5C14-4324-A73D-5523CF324943}" sibTransId="{6E11EE6C-F862-4CAB-8947-77CE800D838D}"/>
    <dgm:cxn modelId="{F6DB255B-86A5-4F60-BBAA-10C7337C622C}" type="presOf" srcId="{6B76164B-4F6F-44DB-8372-0CADB24F091E}" destId="{57EBDE8A-A870-46E6-9857-A02336FE1B24}" srcOrd="0" destOrd="0" presId="urn:microsoft.com/office/officeart/2005/8/layout/default"/>
    <dgm:cxn modelId="{76F75561-6479-450A-A566-7AD4364F7EE2}" type="presOf" srcId="{3284AEEE-DD15-4113-AEE6-F35DC57ACE42}" destId="{E81AB841-3CF8-4C79-896D-80E09C63B5DF}" srcOrd="0" destOrd="3" presId="urn:microsoft.com/office/officeart/2005/8/layout/default"/>
    <dgm:cxn modelId="{D46DB463-0D0C-4E44-A1CC-D570112EA2E3}" srcId="{FE1B29C9-721A-45AF-A067-A381C5284C0F}" destId="{E4369C17-4181-45AD-A14E-B29954EA69B7}" srcOrd="0" destOrd="0" parTransId="{96DEC9BD-549A-437A-A6B3-C27C38DCBBFE}" sibTransId="{71BEA2B6-E00A-433C-846D-8F0125B83F70}"/>
    <dgm:cxn modelId="{3284BC64-F199-45A0-9CAB-30E8A79B6489}" type="presOf" srcId="{AAF3AAC1-BEC6-44C4-92E0-522B81162F82}" destId="{57EBDE8A-A870-46E6-9857-A02336FE1B24}" srcOrd="0" destOrd="1" presId="urn:microsoft.com/office/officeart/2005/8/layout/default"/>
    <dgm:cxn modelId="{3758E266-1FDA-4DF1-9B74-EFFCB83514E5}" srcId="{9CFC33C7-7CFA-43CE-8D7E-DCA68D27C952}" destId="{18D24B7B-65AD-41DE-8040-85C1F9F64982}" srcOrd="1" destOrd="0" parTransId="{5CDBE049-CC45-4410-A796-43928F69D51C}" sibTransId="{E91551B7-254C-4349-A09A-E0C4B60DA777}"/>
    <dgm:cxn modelId="{6CD4026A-BFC0-456C-A7AA-37874D150206}" srcId="{6EBACEBB-0158-4846-BD4C-613C6F6A481F}" destId="{8DD5F2D5-C74B-4D13-945C-546D5E533472}" srcOrd="0" destOrd="0" parTransId="{B09BD8B9-6781-459A-9735-BCFD86F75C40}" sibTransId="{339C7F46-CF12-45EA-8984-B62FA21E092D}"/>
    <dgm:cxn modelId="{2E1B3E6C-9EF4-49F9-859D-1D9EE6CE5225}" srcId="{D5131331-D388-4704-A52A-31760C4F1929}" destId="{451E1217-ABA6-499D-AFD4-3982136BD5C3}" srcOrd="0" destOrd="0" parTransId="{3FC20079-2AA7-4875-B695-7833049C8372}" sibTransId="{928BA920-828B-4752-A3C7-4E1967C11E98}"/>
    <dgm:cxn modelId="{1708D94E-2DCE-45BF-B209-B0DFA5275B0F}" srcId="{7C58D33C-73FE-493B-827E-6A389FBF19E1}" destId="{A9FD8ECE-12B0-4ACD-B423-EC51CB25854D}" srcOrd="1" destOrd="0" parTransId="{B5D1ED8B-68CE-482E-BE6E-9B16E4CD320E}" sibTransId="{B2D8D39A-9224-4D04-BD5A-B0B562E94E0B}"/>
    <dgm:cxn modelId="{24D79170-1360-422F-802C-5A02BAD8ACA0}" srcId="{6ACB9500-E0C9-452B-8B88-653474D1CC34}" destId="{4CC9D1F5-055B-4B5E-AE17-2E898639FBCF}" srcOrd="0" destOrd="0" parTransId="{71A34232-8BC7-445B-ABAE-42236FA8BDCF}" sibTransId="{E24B750F-8FB3-469B-A8A0-6FBC047F956E}"/>
    <dgm:cxn modelId="{3806E472-AB35-412B-B61C-FA798942450B}" srcId="{7C58D33C-73FE-493B-827E-6A389FBF19E1}" destId="{FE1B29C9-721A-45AF-A067-A381C5284C0F}" srcOrd="8" destOrd="0" parTransId="{6DBBCB51-FD56-4F91-91EB-888A21F29FA4}" sibTransId="{3113AD7E-5488-4313-AFD0-3E8819C988B3}"/>
    <dgm:cxn modelId="{3F57DF55-7324-4612-A8BC-15D6404C3ACD}" type="presOf" srcId="{E06482AA-98A3-4DCF-A696-778B6A5FAA4F}" destId="{186B019B-B7BF-4DBB-8ABC-256F3DD89447}" srcOrd="0" destOrd="1" presId="urn:microsoft.com/office/officeart/2005/8/layout/default"/>
    <dgm:cxn modelId="{1FAA1878-DDD7-4FF8-A5ED-0C9EEF1DEA7E}" type="presOf" srcId="{6EBACEBB-0158-4846-BD4C-613C6F6A481F}" destId="{6500C799-036A-472D-9DD6-A104D36F8E73}" srcOrd="0" destOrd="0" presId="urn:microsoft.com/office/officeart/2005/8/layout/default"/>
    <dgm:cxn modelId="{EB607358-8EBD-47EF-83A0-1494D0144806}" srcId="{B1B950F1-1622-4BDB-8C54-85A415A9D3D6}" destId="{60696645-1AFF-4902-9CBA-D5C76B14CF4D}" srcOrd="0" destOrd="0" parTransId="{4D76A1BD-7BC6-4705-9BA6-4499836ACDA8}" sibTransId="{DBAEEB4C-2247-4CA5-B335-7653DBE29964}"/>
    <dgm:cxn modelId="{C53F837F-63C3-4C02-B04E-6669C1EBBE0B}" srcId="{02C0E1A6-7278-48A4-BBC1-60577DB8554B}" destId="{8E3C7105-CB2A-4D8B-AD97-4435349DA74F}" srcOrd="2" destOrd="0" parTransId="{74D2AFAF-2323-417D-B058-00A798F70DA8}" sibTransId="{D35319A5-5CA8-4EB8-ABF1-E7C1BC8AAB38}"/>
    <dgm:cxn modelId="{A0331486-2212-4F6D-8344-FEA86F66CEAE}" type="presOf" srcId="{BAC19EB3-A3C1-41CD-8EF0-64EE6923082C}" destId="{E81AB841-3CF8-4C79-896D-80E09C63B5DF}" srcOrd="0" destOrd="2" presId="urn:microsoft.com/office/officeart/2005/8/layout/default"/>
    <dgm:cxn modelId="{15B5708D-1D9B-47DB-A08B-2987425B0A13}" srcId="{6ACB9500-E0C9-452B-8B88-653474D1CC34}" destId="{3284AEEE-DD15-4113-AEE6-F35DC57ACE42}" srcOrd="2" destOrd="0" parTransId="{32448302-3DF8-4EE6-9938-685E1A604EF5}" sibTransId="{2E40B313-A51F-482C-BC22-D03F71A17F82}"/>
    <dgm:cxn modelId="{843F0BA4-836C-4B76-B45F-134EC6362F7A}" srcId="{7C58D33C-73FE-493B-827E-6A389FBF19E1}" destId="{6EBACEBB-0158-4846-BD4C-613C6F6A481F}" srcOrd="3" destOrd="0" parTransId="{A6E020B6-535D-4AC9-AC0D-70644D408103}" sibTransId="{414CEB05-13B2-4544-9970-E68DBBFA40F7}"/>
    <dgm:cxn modelId="{BC4360AD-8B49-430B-89FD-3ADD3773B369}" type="presOf" srcId="{4AEED971-C3EF-4470-816E-C4632618A967}" destId="{F74968A2-553E-4805-8E49-42A8FC08BDA8}" srcOrd="0" destOrd="1" presId="urn:microsoft.com/office/officeart/2005/8/layout/default"/>
    <dgm:cxn modelId="{DD918FBC-60F7-4313-ADB0-656B9F1A9588}" type="presOf" srcId="{FE1B29C9-721A-45AF-A067-A381C5284C0F}" destId="{27C51718-3D11-47D6-AEF8-418DD37980BE}" srcOrd="0" destOrd="0" presId="urn:microsoft.com/office/officeart/2005/8/layout/default"/>
    <dgm:cxn modelId="{722A53C3-17A3-4642-82DC-3E8ED013CA14}" type="presOf" srcId="{4CC9D1F5-055B-4B5E-AE17-2E898639FBCF}" destId="{E81AB841-3CF8-4C79-896D-80E09C63B5DF}" srcOrd="0" destOrd="1" presId="urn:microsoft.com/office/officeart/2005/8/layout/default"/>
    <dgm:cxn modelId="{168B2BC4-96E1-4844-822F-C6422EEF46BD}" type="presOf" srcId="{CFF9E65E-FF83-4212-8B23-77ADFD4F80BE}" destId="{88D96F50-781D-4310-BF51-81001285289D}" srcOrd="0" destOrd="1" presId="urn:microsoft.com/office/officeart/2005/8/layout/default"/>
    <dgm:cxn modelId="{B736C4C5-BBFD-4A0A-96C6-10E1E4D0213A}" type="presOf" srcId="{5A28D979-D01D-4013-8D9B-C6C240D324A9}" destId="{F74968A2-553E-4805-8E49-42A8FC08BDA8}" srcOrd="0" destOrd="0" presId="urn:microsoft.com/office/officeart/2005/8/layout/default"/>
    <dgm:cxn modelId="{E0F5D7C5-AF9C-4FA7-9621-577DE57C397F}" srcId="{7C58D33C-73FE-493B-827E-6A389FBF19E1}" destId="{9CFC33C7-7CFA-43CE-8D7E-DCA68D27C952}" srcOrd="2" destOrd="0" parTransId="{A743D86F-B86A-4A2F-9854-64CD2CED5EFB}" sibTransId="{0AAF3D6D-3D46-4E9D-AA92-292CDFD17812}"/>
    <dgm:cxn modelId="{999047CD-2AB5-4592-BE44-0E34E2D1C0B8}" srcId="{5A28D979-D01D-4013-8D9B-C6C240D324A9}" destId="{4AEED971-C3EF-4470-816E-C4632618A967}" srcOrd="0" destOrd="0" parTransId="{600FDA0C-5D03-4F16-80BD-AAE214D71FF4}" sibTransId="{598374B6-81B4-43AB-A002-638E5F206F09}"/>
    <dgm:cxn modelId="{748318D2-9C81-4FAE-86EA-AC33E8ED7FFC}" srcId="{02C0E1A6-7278-48A4-BBC1-60577DB8554B}" destId="{D05FF63B-1EA3-4547-9E6D-BFA86B9974D1}" srcOrd="1" destOrd="0" parTransId="{039BA821-8CA1-433A-A14C-A2F07B8AC7AF}" sibTransId="{0E9E8452-F1EE-4A0A-8072-5615855C9196}"/>
    <dgm:cxn modelId="{40F4A8D2-210D-4E8C-987B-1079ADA13D44}" srcId="{6ACB9500-E0C9-452B-8B88-653474D1CC34}" destId="{BAC19EB3-A3C1-41CD-8EF0-64EE6923082C}" srcOrd="1" destOrd="0" parTransId="{FD3D9A32-B0BB-453E-B5B7-256768BC9432}" sibTransId="{07B615F7-4661-481B-ABCD-8F946C5FEF82}"/>
    <dgm:cxn modelId="{4E0AB3D4-7BA2-44DF-A9F4-A2321DCB5DD2}" srcId="{6B76164B-4F6F-44DB-8372-0CADB24F091E}" destId="{AAF3AAC1-BEC6-44C4-92E0-522B81162F82}" srcOrd="0" destOrd="0" parTransId="{6189800F-515C-4372-A03F-24C558A580A2}" sibTransId="{817B3447-289B-4210-B6BA-54A1C860F320}"/>
    <dgm:cxn modelId="{93FD87D6-1836-469E-8654-41EB3BE0D666}" type="presOf" srcId="{02C0E1A6-7278-48A4-BBC1-60577DB8554B}" destId="{F6770555-78EF-4A0E-8693-323F16A9C63F}" srcOrd="0" destOrd="0" presId="urn:microsoft.com/office/officeart/2005/8/layout/default"/>
    <dgm:cxn modelId="{7F0B1FD8-222E-419F-9442-542232A41DCD}" srcId="{7C58D33C-73FE-493B-827E-6A389FBF19E1}" destId="{5A28D979-D01D-4013-8D9B-C6C240D324A9}" srcOrd="9" destOrd="0" parTransId="{E0443652-7F90-48D3-9126-30101A71A016}" sibTransId="{763C7527-3607-47A1-854C-342A9B3A5936}"/>
    <dgm:cxn modelId="{EF52D0DA-8593-47B9-ACB6-1CB81D1E763A}" type="presOf" srcId="{8DD5F2D5-C74B-4D13-945C-546D5E533472}" destId="{6500C799-036A-472D-9DD6-A104D36F8E73}" srcOrd="0" destOrd="1" presId="urn:microsoft.com/office/officeart/2005/8/layout/default"/>
    <dgm:cxn modelId="{5BCF0CE7-F17B-48B8-A57C-CB99FE37A355}" type="presOf" srcId="{18D24B7B-65AD-41DE-8040-85C1F9F64982}" destId="{88D96F50-781D-4310-BF51-81001285289D}" srcOrd="0" destOrd="2" presId="urn:microsoft.com/office/officeart/2005/8/layout/default"/>
    <dgm:cxn modelId="{D2A789F0-A4EF-4E51-B913-9DE678017AD0}" type="presOf" srcId="{9CFC33C7-7CFA-43CE-8D7E-DCA68D27C952}" destId="{88D96F50-781D-4310-BF51-81001285289D}" srcOrd="0" destOrd="0" presId="urn:microsoft.com/office/officeart/2005/8/layout/default"/>
    <dgm:cxn modelId="{F7D1EFF5-985F-4CB1-BB3B-A778B13C4730}" type="presOf" srcId="{6ACB9500-E0C9-452B-8B88-653474D1CC34}" destId="{E81AB841-3CF8-4C79-896D-80E09C63B5DF}" srcOrd="0" destOrd="0" presId="urn:microsoft.com/office/officeart/2005/8/layout/default"/>
    <dgm:cxn modelId="{414903F6-2E0A-423D-9A6E-AE9B4D45FF59}" type="presOf" srcId="{8E3C7105-CB2A-4D8B-AD97-4435349DA74F}" destId="{F6770555-78EF-4A0E-8693-323F16A9C63F}" srcOrd="0" destOrd="3" presId="urn:microsoft.com/office/officeart/2005/8/layout/default"/>
    <dgm:cxn modelId="{F2A986F6-0137-44AE-B407-A18C80C4F67E}" srcId="{7C58D33C-73FE-493B-827E-6A389FBF19E1}" destId="{02C0E1A6-7278-48A4-BBC1-60577DB8554B}" srcOrd="4" destOrd="0" parTransId="{F44C5097-B90E-4EB8-9D44-7B598837A321}" sibTransId="{1DE1FA9C-B6B5-4DA9-B63D-8E8F6B74A266}"/>
    <dgm:cxn modelId="{AE3483FD-B2DD-4745-8236-9F2D187679A7}" srcId="{02C0E1A6-7278-48A4-BBC1-60577DB8554B}" destId="{465EE870-084F-4DC4-818A-4B9A34F041D7}" srcOrd="0" destOrd="0" parTransId="{6EF618AC-6A7E-44DC-99EA-F71DA38B4848}" sibTransId="{B9942007-5F2D-426F-99E4-06C49944CD55}"/>
    <dgm:cxn modelId="{E540D70D-F35C-4259-BD4F-F0E652C79E4E}" type="presParOf" srcId="{4D9D6818-A8FA-4291-AB66-EF87B5DE28BE}" destId="{520971FB-7FAE-4183-B8C5-67A0F1EA5D0C}" srcOrd="0" destOrd="0" presId="urn:microsoft.com/office/officeart/2005/8/layout/default"/>
    <dgm:cxn modelId="{654E37E0-0413-4F61-A44F-13B71F3FB497}" type="presParOf" srcId="{4D9D6818-A8FA-4291-AB66-EF87B5DE28BE}" destId="{5F3CAEEA-F5B1-48A8-8B0F-FEE195A4091D}" srcOrd="1" destOrd="0" presId="urn:microsoft.com/office/officeart/2005/8/layout/default"/>
    <dgm:cxn modelId="{A79C750F-ACA1-41BB-9D6E-036ADE0E6901}" type="presParOf" srcId="{4D9D6818-A8FA-4291-AB66-EF87B5DE28BE}" destId="{186B019B-B7BF-4DBB-8ABC-256F3DD89447}" srcOrd="2" destOrd="0" presId="urn:microsoft.com/office/officeart/2005/8/layout/default"/>
    <dgm:cxn modelId="{7001B7EB-A0FE-4A30-9F7C-29D5B27586B3}" type="presParOf" srcId="{4D9D6818-A8FA-4291-AB66-EF87B5DE28BE}" destId="{5C3ABB2D-2D98-4EF7-9AC2-8AA27456F24E}" srcOrd="3" destOrd="0" presId="urn:microsoft.com/office/officeart/2005/8/layout/default"/>
    <dgm:cxn modelId="{9CEE9EEB-F4AE-443A-A36A-1ADD2C376DCB}" type="presParOf" srcId="{4D9D6818-A8FA-4291-AB66-EF87B5DE28BE}" destId="{88D96F50-781D-4310-BF51-81001285289D}" srcOrd="4" destOrd="0" presId="urn:microsoft.com/office/officeart/2005/8/layout/default"/>
    <dgm:cxn modelId="{A4759527-0EB9-4BD7-8B1F-5A997D3658C5}" type="presParOf" srcId="{4D9D6818-A8FA-4291-AB66-EF87B5DE28BE}" destId="{90673A4D-CB29-478E-8ACE-9B288AB2FF56}" srcOrd="5" destOrd="0" presId="urn:microsoft.com/office/officeart/2005/8/layout/default"/>
    <dgm:cxn modelId="{97F22611-72FA-4FA1-A38F-8B7A46E28001}" type="presParOf" srcId="{4D9D6818-A8FA-4291-AB66-EF87B5DE28BE}" destId="{6500C799-036A-472D-9DD6-A104D36F8E73}" srcOrd="6" destOrd="0" presId="urn:microsoft.com/office/officeart/2005/8/layout/default"/>
    <dgm:cxn modelId="{BBAE5B4A-7F1B-456E-A236-1ADBB4EA3D0F}" type="presParOf" srcId="{4D9D6818-A8FA-4291-AB66-EF87B5DE28BE}" destId="{5BBD4A98-61C9-4710-B3B5-9C76C18C0AC9}" srcOrd="7" destOrd="0" presId="urn:microsoft.com/office/officeart/2005/8/layout/default"/>
    <dgm:cxn modelId="{A6DF8DAC-67EB-4D5C-B8CF-8E28519C0A86}" type="presParOf" srcId="{4D9D6818-A8FA-4291-AB66-EF87B5DE28BE}" destId="{F6770555-78EF-4A0E-8693-323F16A9C63F}" srcOrd="8" destOrd="0" presId="urn:microsoft.com/office/officeart/2005/8/layout/default"/>
    <dgm:cxn modelId="{73417D35-D779-49C6-8C3B-8D015BAB2B73}" type="presParOf" srcId="{4D9D6818-A8FA-4291-AB66-EF87B5DE28BE}" destId="{36E369C1-220E-44FE-9287-A0B28B4D4834}" srcOrd="9" destOrd="0" presId="urn:microsoft.com/office/officeart/2005/8/layout/default"/>
    <dgm:cxn modelId="{BC110113-C3CC-458C-A35A-08787DAE1346}" type="presParOf" srcId="{4D9D6818-A8FA-4291-AB66-EF87B5DE28BE}" destId="{57EBDE8A-A870-46E6-9857-A02336FE1B24}" srcOrd="10" destOrd="0" presId="urn:microsoft.com/office/officeart/2005/8/layout/default"/>
    <dgm:cxn modelId="{C7510095-E5EA-4E03-A390-C1C835678B70}" type="presParOf" srcId="{4D9D6818-A8FA-4291-AB66-EF87B5DE28BE}" destId="{AC569A6C-0E54-41A2-98BC-A9D739CA88F5}" srcOrd="11" destOrd="0" presId="urn:microsoft.com/office/officeart/2005/8/layout/default"/>
    <dgm:cxn modelId="{A79FA1B5-AF93-4FBA-BC04-5FA76B80CDFD}" type="presParOf" srcId="{4D9D6818-A8FA-4291-AB66-EF87B5DE28BE}" destId="{E81AB841-3CF8-4C79-896D-80E09C63B5DF}" srcOrd="12" destOrd="0" presId="urn:microsoft.com/office/officeart/2005/8/layout/default"/>
    <dgm:cxn modelId="{701E5FD1-BB46-4796-BADC-AF63B37F5C0D}" type="presParOf" srcId="{4D9D6818-A8FA-4291-AB66-EF87B5DE28BE}" destId="{A1884F71-3163-463D-BBEF-97B9508F53D3}" srcOrd="13" destOrd="0" presId="urn:microsoft.com/office/officeart/2005/8/layout/default"/>
    <dgm:cxn modelId="{214429E2-23B2-4456-A3C2-E1FACF110DB2}" type="presParOf" srcId="{4D9D6818-A8FA-4291-AB66-EF87B5DE28BE}" destId="{340509E6-6F08-4F31-84F1-9DFE379A967F}" srcOrd="14" destOrd="0" presId="urn:microsoft.com/office/officeart/2005/8/layout/default"/>
    <dgm:cxn modelId="{80909AC7-D69D-4BF6-9C8E-3CE3349D185D}" type="presParOf" srcId="{4D9D6818-A8FA-4291-AB66-EF87B5DE28BE}" destId="{CF89F09A-7118-40EB-8A0B-B9B67A3B45CC}" srcOrd="15" destOrd="0" presId="urn:microsoft.com/office/officeart/2005/8/layout/default"/>
    <dgm:cxn modelId="{2B057839-AD88-4330-8107-E81A6DAB5A4A}" type="presParOf" srcId="{4D9D6818-A8FA-4291-AB66-EF87B5DE28BE}" destId="{27C51718-3D11-47D6-AEF8-418DD37980BE}" srcOrd="16" destOrd="0" presId="urn:microsoft.com/office/officeart/2005/8/layout/default"/>
    <dgm:cxn modelId="{D4FB869F-37EC-4D9B-8B45-ADFBA1297CD7}" type="presParOf" srcId="{4D9D6818-A8FA-4291-AB66-EF87B5DE28BE}" destId="{08BFD8B2-692F-43D5-B088-14CA8BFAB37E}" srcOrd="17" destOrd="0" presId="urn:microsoft.com/office/officeart/2005/8/layout/default"/>
    <dgm:cxn modelId="{104AC557-16C7-4BDC-8003-50FC6C97DEEF}" type="presParOf" srcId="{4D9D6818-A8FA-4291-AB66-EF87B5DE28BE}" destId="{F74968A2-553E-4805-8E49-42A8FC08BDA8}"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ACF0F8-B155-4EAA-87E8-D2989D411DB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3A19FE-EB2C-4FFE-A939-8499ED680D87}">
      <dgm:prSet/>
      <dgm:spPr/>
      <dgm:t>
        <a:bodyPr/>
        <a:lstStyle/>
        <a:p>
          <a:pPr algn="just">
            <a:lnSpc>
              <a:spcPct val="100000"/>
            </a:lnSpc>
          </a:pPr>
          <a:r>
            <a:rPr lang="en-US" dirty="0"/>
            <a:t>In envisioning the future development of our home security system, a holistic approach can significantly enhance its capabilities and usability. Firstly, the integration of advanced environmental sensors, such as the MICS-6814 Gas Sensor Module and DHT22/AM2302 Digital Temperature and Humidity Sensor, would enable the system to monitor air quality, detect harmful gases like carbon monoxide (CO), nitrogen dioxide (NO2), and ammonia (NH3), as well as provide temperature and humidity data for comprehensive environmental awareness.</a:t>
          </a:r>
        </a:p>
      </dgm:t>
    </dgm:pt>
    <dgm:pt modelId="{17C9E9F2-DE96-49AF-901D-E018E3FF875D}" type="parTrans" cxnId="{81FE30B7-E0D2-4030-AA46-0F590D5F072F}">
      <dgm:prSet/>
      <dgm:spPr/>
      <dgm:t>
        <a:bodyPr/>
        <a:lstStyle/>
        <a:p>
          <a:endParaRPr lang="en-US"/>
        </a:p>
      </dgm:t>
    </dgm:pt>
    <dgm:pt modelId="{DD494299-FF85-4FB6-A97F-2234478C4720}" type="sibTrans" cxnId="{81FE30B7-E0D2-4030-AA46-0F590D5F072F}">
      <dgm:prSet/>
      <dgm:spPr/>
      <dgm:t>
        <a:bodyPr/>
        <a:lstStyle/>
        <a:p>
          <a:pPr>
            <a:lnSpc>
              <a:spcPct val="100000"/>
            </a:lnSpc>
          </a:pPr>
          <a:endParaRPr lang="en-US"/>
        </a:p>
      </dgm:t>
    </dgm:pt>
    <dgm:pt modelId="{9AE81EE8-1B69-4E0B-A8BC-C145E7D73D12}">
      <dgm:prSet/>
      <dgm:spPr/>
      <dgm:t>
        <a:bodyPr/>
        <a:lstStyle/>
        <a:p>
          <a:pPr algn="just">
            <a:lnSpc>
              <a:spcPct val="100000"/>
            </a:lnSpc>
          </a:pPr>
          <a:r>
            <a:rPr lang="en-US" dirty="0"/>
            <a:t>Moreover, incorporating light control using relays and photoresistors would add an extra layer of automation. This feature could optimize energy usage by adjusting lighting conditions based on ambient light levels, enhancing both security and energy efficiency. Additionally, fan control can be integrated, ensuring proper ventilation in response to environmental factors or user preferences, contributing to a more comfortable living environment.</a:t>
          </a:r>
        </a:p>
      </dgm:t>
    </dgm:pt>
    <dgm:pt modelId="{03A00B39-B3BF-49B8-85FE-04E5A7EE5111}" type="parTrans" cxnId="{E5490A1A-7EF2-45EC-89DA-0B74AB587F32}">
      <dgm:prSet/>
      <dgm:spPr/>
      <dgm:t>
        <a:bodyPr/>
        <a:lstStyle/>
        <a:p>
          <a:endParaRPr lang="en-US"/>
        </a:p>
      </dgm:t>
    </dgm:pt>
    <dgm:pt modelId="{194A1C8A-9CA6-4CEF-9BF4-DA77A1C9E67B}" type="sibTrans" cxnId="{E5490A1A-7EF2-45EC-89DA-0B74AB587F32}">
      <dgm:prSet/>
      <dgm:spPr/>
      <dgm:t>
        <a:bodyPr/>
        <a:lstStyle/>
        <a:p>
          <a:pPr>
            <a:lnSpc>
              <a:spcPct val="100000"/>
            </a:lnSpc>
          </a:pPr>
          <a:endParaRPr lang="en-US"/>
        </a:p>
      </dgm:t>
    </dgm:pt>
    <dgm:pt modelId="{E168DC0E-515B-40B4-A869-FDE69D3A61AA}">
      <dgm:prSet/>
      <dgm:spPr/>
      <dgm:t>
        <a:bodyPr/>
        <a:lstStyle/>
        <a:p>
          <a:pPr algn="just">
            <a:lnSpc>
              <a:spcPct val="100000"/>
            </a:lnSpc>
          </a:pPr>
          <a:r>
            <a:rPr lang="en-US" dirty="0"/>
            <a:t>In the realm of security, upgrading to a higher-quality camera with advanced features would enhance surveillance capabilities. A camera with better resolution, night vision, and motion detection could provide more detailed and reliable information for threat detection. The footage could be stored securely online, addressing the limitations of local storage and ensuring data accessibility from anywhere.</a:t>
          </a:r>
        </a:p>
      </dgm:t>
    </dgm:pt>
    <dgm:pt modelId="{96EC808A-3EFC-4979-8FE3-7E63FE809FE1}" type="parTrans" cxnId="{64B0B0FB-279B-4862-BE6D-31F6386B230C}">
      <dgm:prSet/>
      <dgm:spPr/>
      <dgm:t>
        <a:bodyPr/>
        <a:lstStyle/>
        <a:p>
          <a:endParaRPr lang="en-US"/>
        </a:p>
      </dgm:t>
    </dgm:pt>
    <dgm:pt modelId="{4986B4A5-0A34-4A27-A164-2D35C436B0BF}" type="sibTrans" cxnId="{64B0B0FB-279B-4862-BE6D-31F6386B230C}">
      <dgm:prSet/>
      <dgm:spPr/>
      <dgm:t>
        <a:bodyPr/>
        <a:lstStyle/>
        <a:p>
          <a:pPr>
            <a:lnSpc>
              <a:spcPct val="100000"/>
            </a:lnSpc>
          </a:pPr>
          <a:endParaRPr lang="en-US"/>
        </a:p>
      </dgm:t>
    </dgm:pt>
    <dgm:pt modelId="{BC48AF7A-DD4F-4FEF-B943-165CB9BFD6E4}">
      <dgm:prSet/>
      <dgm:spPr/>
      <dgm:t>
        <a:bodyPr/>
        <a:lstStyle/>
        <a:p>
          <a:pPr algn="just">
            <a:lnSpc>
              <a:spcPct val="100000"/>
            </a:lnSpc>
          </a:pPr>
          <a:r>
            <a:rPr lang="en-US" dirty="0"/>
            <a:t>To achieve this, the system could leverage secure cloud storage solutions, implementing robust encryption and access controls to protect sensitive information. This not only facilitates remote access to captured images but also ensures data integrity and confidentiality.</a:t>
          </a:r>
        </a:p>
      </dgm:t>
    </dgm:pt>
    <dgm:pt modelId="{70067619-6B35-40BD-AB15-A141E53022E3}" type="parTrans" cxnId="{65549414-B4AD-472D-85F2-FF8007220B5D}">
      <dgm:prSet/>
      <dgm:spPr/>
      <dgm:t>
        <a:bodyPr/>
        <a:lstStyle/>
        <a:p>
          <a:endParaRPr lang="en-US"/>
        </a:p>
      </dgm:t>
    </dgm:pt>
    <dgm:pt modelId="{41E4883A-22DE-43C2-91EC-40439A2BDD7F}" type="sibTrans" cxnId="{65549414-B4AD-472D-85F2-FF8007220B5D}">
      <dgm:prSet/>
      <dgm:spPr/>
      <dgm:t>
        <a:bodyPr/>
        <a:lstStyle/>
        <a:p>
          <a:endParaRPr lang="en-US"/>
        </a:p>
      </dgm:t>
    </dgm:pt>
    <dgm:pt modelId="{777FDC75-40CC-4C03-9D3A-BD8438B923D7}" type="pres">
      <dgm:prSet presAssocID="{0EACF0F8-B155-4EAA-87E8-D2989D411DBF}" presName="root" presStyleCnt="0">
        <dgm:presLayoutVars>
          <dgm:dir/>
          <dgm:resizeHandles val="exact"/>
        </dgm:presLayoutVars>
      </dgm:prSet>
      <dgm:spPr/>
    </dgm:pt>
    <dgm:pt modelId="{BB495153-641E-4BBD-A3B4-02C200119678}" type="pres">
      <dgm:prSet presAssocID="{0EACF0F8-B155-4EAA-87E8-D2989D411DBF}" presName="container" presStyleCnt="0">
        <dgm:presLayoutVars>
          <dgm:dir/>
          <dgm:resizeHandles val="exact"/>
        </dgm:presLayoutVars>
      </dgm:prSet>
      <dgm:spPr/>
    </dgm:pt>
    <dgm:pt modelId="{6A59526C-5A25-49D4-A0A3-44FBE64701D0}" type="pres">
      <dgm:prSet presAssocID="{C03A19FE-EB2C-4FFE-A939-8499ED680D87}" presName="compNode" presStyleCnt="0"/>
      <dgm:spPr/>
    </dgm:pt>
    <dgm:pt modelId="{9D90F45F-EA21-44AA-B6F8-93CFB20CCEA8}" type="pres">
      <dgm:prSet presAssocID="{C03A19FE-EB2C-4FFE-A939-8499ED680D87}" presName="iconBgRect" presStyleLbl="bgShp" presStyleIdx="0" presStyleCnt="4"/>
      <dgm:spPr/>
    </dgm:pt>
    <dgm:pt modelId="{9288DD5B-649B-4CB5-A6BD-62E395AEABCB}" type="pres">
      <dgm:prSet presAssocID="{C03A19FE-EB2C-4FFE-A939-8499ED680D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E5A1243E-3BFB-4BF1-86BE-D6CE91918694}" type="pres">
      <dgm:prSet presAssocID="{C03A19FE-EB2C-4FFE-A939-8499ED680D87}" presName="spaceRect" presStyleCnt="0"/>
      <dgm:spPr/>
    </dgm:pt>
    <dgm:pt modelId="{C75834A1-6618-44B5-895E-DE9461016C33}" type="pres">
      <dgm:prSet presAssocID="{C03A19FE-EB2C-4FFE-A939-8499ED680D87}" presName="textRect" presStyleLbl="revTx" presStyleIdx="0" presStyleCnt="4">
        <dgm:presLayoutVars>
          <dgm:chMax val="1"/>
          <dgm:chPref val="1"/>
        </dgm:presLayoutVars>
      </dgm:prSet>
      <dgm:spPr/>
    </dgm:pt>
    <dgm:pt modelId="{35E674B3-3486-461B-9464-30FAD4F3FFAF}" type="pres">
      <dgm:prSet presAssocID="{DD494299-FF85-4FB6-A97F-2234478C4720}" presName="sibTrans" presStyleLbl="sibTrans2D1" presStyleIdx="0" presStyleCnt="0"/>
      <dgm:spPr/>
    </dgm:pt>
    <dgm:pt modelId="{7E563DD1-A7E0-4973-9E30-2DC684E4C079}" type="pres">
      <dgm:prSet presAssocID="{9AE81EE8-1B69-4E0B-A8BC-C145E7D73D12}" presName="compNode" presStyleCnt="0"/>
      <dgm:spPr/>
    </dgm:pt>
    <dgm:pt modelId="{287C48A5-46D9-44D9-A32F-D52CE68E0E36}" type="pres">
      <dgm:prSet presAssocID="{9AE81EE8-1B69-4E0B-A8BC-C145E7D73D12}" presName="iconBgRect" presStyleLbl="bgShp" presStyleIdx="1" presStyleCnt="4"/>
      <dgm:spPr/>
    </dgm:pt>
    <dgm:pt modelId="{691F7C12-C41F-4E98-954B-14D3909123E5}" type="pres">
      <dgm:prSet presAssocID="{9AE81EE8-1B69-4E0B-A8BC-C145E7D73D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EC50729-AC13-421A-A3FF-B0BA58B2CC4F}" type="pres">
      <dgm:prSet presAssocID="{9AE81EE8-1B69-4E0B-A8BC-C145E7D73D12}" presName="spaceRect" presStyleCnt="0"/>
      <dgm:spPr/>
    </dgm:pt>
    <dgm:pt modelId="{D4B221A1-EF0E-4028-AD2B-79841A23EF77}" type="pres">
      <dgm:prSet presAssocID="{9AE81EE8-1B69-4E0B-A8BC-C145E7D73D12}" presName="textRect" presStyleLbl="revTx" presStyleIdx="1" presStyleCnt="4">
        <dgm:presLayoutVars>
          <dgm:chMax val="1"/>
          <dgm:chPref val="1"/>
        </dgm:presLayoutVars>
      </dgm:prSet>
      <dgm:spPr/>
    </dgm:pt>
    <dgm:pt modelId="{22E0F2A4-7BC1-4952-94AA-F77121C47C15}" type="pres">
      <dgm:prSet presAssocID="{194A1C8A-9CA6-4CEF-9BF4-DA77A1C9E67B}" presName="sibTrans" presStyleLbl="sibTrans2D1" presStyleIdx="0" presStyleCnt="0"/>
      <dgm:spPr/>
    </dgm:pt>
    <dgm:pt modelId="{C487258A-1271-4872-81DC-F67A6B78CEB7}" type="pres">
      <dgm:prSet presAssocID="{E168DC0E-515B-40B4-A869-FDE69D3A61AA}" presName="compNode" presStyleCnt="0"/>
      <dgm:spPr/>
    </dgm:pt>
    <dgm:pt modelId="{37C5CEEE-9BDC-4930-81F5-728A6DDD9CCD}" type="pres">
      <dgm:prSet presAssocID="{E168DC0E-515B-40B4-A869-FDE69D3A61AA}" presName="iconBgRect" presStyleLbl="bgShp" presStyleIdx="2" presStyleCnt="4"/>
      <dgm:spPr/>
    </dgm:pt>
    <dgm:pt modelId="{0BA6BD43-95DA-4A57-BEA4-FF5992F2F74F}" type="pres">
      <dgm:prSet presAssocID="{E168DC0E-515B-40B4-A869-FDE69D3A61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877AD61F-BA0D-45E2-93E1-BA6748DB8F3A}" type="pres">
      <dgm:prSet presAssocID="{E168DC0E-515B-40B4-A869-FDE69D3A61AA}" presName="spaceRect" presStyleCnt="0"/>
      <dgm:spPr/>
    </dgm:pt>
    <dgm:pt modelId="{DA270528-3178-4F92-B4D8-74BC7B7F7317}" type="pres">
      <dgm:prSet presAssocID="{E168DC0E-515B-40B4-A869-FDE69D3A61AA}" presName="textRect" presStyleLbl="revTx" presStyleIdx="2" presStyleCnt="4">
        <dgm:presLayoutVars>
          <dgm:chMax val="1"/>
          <dgm:chPref val="1"/>
        </dgm:presLayoutVars>
      </dgm:prSet>
      <dgm:spPr/>
    </dgm:pt>
    <dgm:pt modelId="{A551330E-58D5-4495-B635-F0E26EEA656A}" type="pres">
      <dgm:prSet presAssocID="{4986B4A5-0A34-4A27-A164-2D35C436B0BF}" presName="sibTrans" presStyleLbl="sibTrans2D1" presStyleIdx="0" presStyleCnt="0"/>
      <dgm:spPr/>
    </dgm:pt>
    <dgm:pt modelId="{D26981C1-7EB6-4720-9CC1-44A1D502ABA3}" type="pres">
      <dgm:prSet presAssocID="{BC48AF7A-DD4F-4FEF-B943-165CB9BFD6E4}" presName="compNode" presStyleCnt="0"/>
      <dgm:spPr/>
    </dgm:pt>
    <dgm:pt modelId="{9E71A088-691C-45B3-BFEE-D6AA5B2E0443}" type="pres">
      <dgm:prSet presAssocID="{BC48AF7A-DD4F-4FEF-B943-165CB9BFD6E4}" presName="iconBgRect" presStyleLbl="bgShp" presStyleIdx="3" presStyleCnt="4"/>
      <dgm:spPr/>
    </dgm:pt>
    <dgm:pt modelId="{74821CAA-B6F7-48FB-8067-6DD5D9109C57}" type="pres">
      <dgm:prSet presAssocID="{BC48AF7A-DD4F-4FEF-B943-165CB9BFD6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D4469959-15A5-4899-9121-8942A3D10C55}" type="pres">
      <dgm:prSet presAssocID="{BC48AF7A-DD4F-4FEF-B943-165CB9BFD6E4}" presName="spaceRect" presStyleCnt="0"/>
      <dgm:spPr/>
    </dgm:pt>
    <dgm:pt modelId="{1D807361-8586-4803-8B94-802121C1B2E9}" type="pres">
      <dgm:prSet presAssocID="{BC48AF7A-DD4F-4FEF-B943-165CB9BFD6E4}" presName="textRect" presStyleLbl="revTx" presStyleIdx="3" presStyleCnt="4">
        <dgm:presLayoutVars>
          <dgm:chMax val="1"/>
          <dgm:chPref val="1"/>
        </dgm:presLayoutVars>
      </dgm:prSet>
      <dgm:spPr/>
    </dgm:pt>
  </dgm:ptLst>
  <dgm:cxnLst>
    <dgm:cxn modelId="{65549414-B4AD-472D-85F2-FF8007220B5D}" srcId="{0EACF0F8-B155-4EAA-87E8-D2989D411DBF}" destId="{BC48AF7A-DD4F-4FEF-B943-165CB9BFD6E4}" srcOrd="3" destOrd="0" parTransId="{70067619-6B35-40BD-AB15-A141E53022E3}" sibTransId="{41E4883A-22DE-43C2-91EC-40439A2BDD7F}"/>
    <dgm:cxn modelId="{E5490A1A-7EF2-45EC-89DA-0B74AB587F32}" srcId="{0EACF0F8-B155-4EAA-87E8-D2989D411DBF}" destId="{9AE81EE8-1B69-4E0B-A8BC-C145E7D73D12}" srcOrd="1" destOrd="0" parTransId="{03A00B39-B3BF-49B8-85FE-04E5A7EE5111}" sibTransId="{194A1C8A-9CA6-4CEF-9BF4-DA77A1C9E67B}"/>
    <dgm:cxn modelId="{E5AB9754-0909-4D35-990B-05D2ABA72DD1}" type="presOf" srcId="{194A1C8A-9CA6-4CEF-9BF4-DA77A1C9E67B}" destId="{22E0F2A4-7BC1-4952-94AA-F77121C47C15}" srcOrd="0" destOrd="0" presId="urn:microsoft.com/office/officeart/2018/2/layout/IconCircleList"/>
    <dgm:cxn modelId="{D0C9F775-D6EB-4B03-B3C2-F4595E9C4B4C}" type="presOf" srcId="{C03A19FE-EB2C-4FFE-A939-8499ED680D87}" destId="{C75834A1-6618-44B5-895E-DE9461016C33}" srcOrd="0" destOrd="0" presId="urn:microsoft.com/office/officeart/2018/2/layout/IconCircleList"/>
    <dgm:cxn modelId="{FE7DEC7D-0772-42D0-BB83-90D4275CA064}" type="presOf" srcId="{0EACF0F8-B155-4EAA-87E8-D2989D411DBF}" destId="{777FDC75-40CC-4C03-9D3A-BD8438B923D7}" srcOrd="0" destOrd="0" presId="urn:microsoft.com/office/officeart/2018/2/layout/IconCircleList"/>
    <dgm:cxn modelId="{FAE55F99-8175-4760-AC06-806A7FFC34BB}" type="presOf" srcId="{4986B4A5-0A34-4A27-A164-2D35C436B0BF}" destId="{A551330E-58D5-4495-B635-F0E26EEA656A}" srcOrd="0" destOrd="0" presId="urn:microsoft.com/office/officeart/2018/2/layout/IconCircleList"/>
    <dgm:cxn modelId="{336710B7-0966-4E4E-9561-C25218F1B137}" type="presOf" srcId="{DD494299-FF85-4FB6-A97F-2234478C4720}" destId="{35E674B3-3486-461B-9464-30FAD4F3FFAF}" srcOrd="0" destOrd="0" presId="urn:microsoft.com/office/officeart/2018/2/layout/IconCircleList"/>
    <dgm:cxn modelId="{81FE30B7-E0D2-4030-AA46-0F590D5F072F}" srcId="{0EACF0F8-B155-4EAA-87E8-D2989D411DBF}" destId="{C03A19FE-EB2C-4FFE-A939-8499ED680D87}" srcOrd="0" destOrd="0" parTransId="{17C9E9F2-DE96-49AF-901D-E018E3FF875D}" sibTransId="{DD494299-FF85-4FB6-A97F-2234478C4720}"/>
    <dgm:cxn modelId="{5933D6CC-D34C-4170-983F-3B11CE6AE434}" type="presOf" srcId="{E168DC0E-515B-40B4-A869-FDE69D3A61AA}" destId="{DA270528-3178-4F92-B4D8-74BC7B7F7317}" srcOrd="0" destOrd="0" presId="urn:microsoft.com/office/officeart/2018/2/layout/IconCircleList"/>
    <dgm:cxn modelId="{EF6AD8CE-FA81-4E49-A9A3-045BE5117BEB}" type="presOf" srcId="{BC48AF7A-DD4F-4FEF-B943-165CB9BFD6E4}" destId="{1D807361-8586-4803-8B94-802121C1B2E9}" srcOrd="0" destOrd="0" presId="urn:microsoft.com/office/officeart/2018/2/layout/IconCircleList"/>
    <dgm:cxn modelId="{9E8A7DE7-B944-4974-AB23-65D08FBB7BC5}" type="presOf" srcId="{9AE81EE8-1B69-4E0B-A8BC-C145E7D73D12}" destId="{D4B221A1-EF0E-4028-AD2B-79841A23EF77}" srcOrd="0" destOrd="0" presId="urn:microsoft.com/office/officeart/2018/2/layout/IconCircleList"/>
    <dgm:cxn modelId="{64B0B0FB-279B-4862-BE6D-31F6386B230C}" srcId="{0EACF0F8-B155-4EAA-87E8-D2989D411DBF}" destId="{E168DC0E-515B-40B4-A869-FDE69D3A61AA}" srcOrd="2" destOrd="0" parTransId="{96EC808A-3EFC-4979-8FE3-7E63FE809FE1}" sibTransId="{4986B4A5-0A34-4A27-A164-2D35C436B0BF}"/>
    <dgm:cxn modelId="{E4633538-720A-4C5F-A295-D108B13C6CC8}" type="presParOf" srcId="{777FDC75-40CC-4C03-9D3A-BD8438B923D7}" destId="{BB495153-641E-4BBD-A3B4-02C200119678}" srcOrd="0" destOrd="0" presId="urn:microsoft.com/office/officeart/2018/2/layout/IconCircleList"/>
    <dgm:cxn modelId="{C6A9A649-2751-4FA0-B870-496EFC582B8F}" type="presParOf" srcId="{BB495153-641E-4BBD-A3B4-02C200119678}" destId="{6A59526C-5A25-49D4-A0A3-44FBE64701D0}" srcOrd="0" destOrd="0" presId="urn:microsoft.com/office/officeart/2018/2/layout/IconCircleList"/>
    <dgm:cxn modelId="{22DB3494-2CA6-4A41-A7FB-5D9EA1DEBCC3}" type="presParOf" srcId="{6A59526C-5A25-49D4-A0A3-44FBE64701D0}" destId="{9D90F45F-EA21-44AA-B6F8-93CFB20CCEA8}" srcOrd="0" destOrd="0" presId="urn:microsoft.com/office/officeart/2018/2/layout/IconCircleList"/>
    <dgm:cxn modelId="{9749CAD4-DF1C-40B7-8878-405A8AD21F20}" type="presParOf" srcId="{6A59526C-5A25-49D4-A0A3-44FBE64701D0}" destId="{9288DD5B-649B-4CB5-A6BD-62E395AEABCB}" srcOrd="1" destOrd="0" presId="urn:microsoft.com/office/officeart/2018/2/layout/IconCircleList"/>
    <dgm:cxn modelId="{751C5F3C-94EF-4EFC-B095-C93A26CEAE74}" type="presParOf" srcId="{6A59526C-5A25-49D4-A0A3-44FBE64701D0}" destId="{E5A1243E-3BFB-4BF1-86BE-D6CE91918694}" srcOrd="2" destOrd="0" presId="urn:microsoft.com/office/officeart/2018/2/layout/IconCircleList"/>
    <dgm:cxn modelId="{9374FC3D-AB56-4643-9120-ADA2F7062DCC}" type="presParOf" srcId="{6A59526C-5A25-49D4-A0A3-44FBE64701D0}" destId="{C75834A1-6618-44B5-895E-DE9461016C33}" srcOrd="3" destOrd="0" presId="urn:microsoft.com/office/officeart/2018/2/layout/IconCircleList"/>
    <dgm:cxn modelId="{AD252F4C-091A-434A-9E53-6045CF6D005E}" type="presParOf" srcId="{BB495153-641E-4BBD-A3B4-02C200119678}" destId="{35E674B3-3486-461B-9464-30FAD4F3FFAF}" srcOrd="1" destOrd="0" presId="urn:microsoft.com/office/officeart/2018/2/layout/IconCircleList"/>
    <dgm:cxn modelId="{AA2F2C7C-055A-4221-8FF1-E882C755F57A}" type="presParOf" srcId="{BB495153-641E-4BBD-A3B4-02C200119678}" destId="{7E563DD1-A7E0-4973-9E30-2DC684E4C079}" srcOrd="2" destOrd="0" presId="urn:microsoft.com/office/officeart/2018/2/layout/IconCircleList"/>
    <dgm:cxn modelId="{D7825849-95E1-454B-BBD8-23705951B65F}" type="presParOf" srcId="{7E563DD1-A7E0-4973-9E30-2DC684E4C079}" destId="{287C48A5-46D9-44D9-A32F-D52CE68E0E36}" srcOrd="0" destOrd="0" presId="urn:microsoft.com/office/officeart/2018/2/layout/IconCircleList"/>
    <dgm:cxn modelId="{FC50B48A-E5F7-4EF6-8226-8D709D727C9D}" type="presParOf" srcId="{7E563DD1-A7E0-4973-9E30-2DC684E4C079}" destId="{691F7C12-C41F-4E98-954B-14D3909123E5}" srcOrd="1" destOrd="0" presId="urn:microsoft.com/office/officeart/2018/2/layout/IconCircleList"/>
    <dgm:cxn modelId="{45FFE51F-AFE0-4572-B5DC-BC93D0BBFCAD}" type="presParOf" srcId="{7E563DD1-A7E0-4973-9E30-2DC684E4C079}" destId="{4EC50729-AC13-421A-A3FF-B0BA58B2CC4F}" srcOrd="2" destOrd="0" presId="urn:microsoft.com/office/officeart/2018/2/layout/IconCircleList"/>
    <dgm:cxn modelId="{1A03D421-E183-43A4-8842-D5CE0A2B3959}" type="presParOf" srcId="{7E563DD1-A7E0-4973-9E30-2DC684E4C079}" destId="{D4B221A1-EF0E-4028-AD2B-79841A23EF77}" srcOrd="3" destOrd="0" presId="urn:microsoft.com/office/officeart/2018/2/layout/IconCircleList"/>
    <dgm:cxn modelId="{72E8B7D2-4A5A-47B6-A0C5-1AA1CF2B2892}" type="presParOf" srcId="{BB495153-641E-4BBD-A3B4-02C200119678}" destId="{22E0F2A4-7BC1-4952-94AA-F77121C47C15}" srcOrd="3" destOrd="0" presId="urn:microsoft.com/office/officeart/2018/2/layout/IconCircleList"/>
    <dgm:cxn modelId="{5117985B-4471-4955-9BE2-2E48B10D1877}" type="presParOf" srcId="{BB495153-641E-4BBD-A3B4-02C200119678}" destId="{C487258A-1271-4872-81DC-F67A6B78CEB7}" srcOrd="4" destOrd="0" presId="urn:microsoft.com/office/officeart/2018/2/layout/IconCircleList"/>
    <dgm:cxn modelId="{CBB1A7FB-613E-42CC-9D7F-36FBE43CDF96}" type="presParOf" srcId="{C487258A-1271-4872-81DC-F67A6B78CEB7}" destId="{37C5CEEE-9BDC-4930-81F5-728A6DDD9CCD}" srcOrd="0" destOrd="0" presId="urn:microsoft.com/office/officeart/2018/2/layout/IconCircleList"/>
    <dgm:cxn modelId="{065D418C-7911-4642-AC9B-B76ECEF44C10}" type="presParOf" srcId="{C487258A-1271-4872-81DC-F67A6B78CEB7}" destId="{0BA6BD43-95DA-4A57-BEA4-FF5992F2F74F}" srcOrd="1" destOrd="0" presId="urn:microsoft.com/office/officeart/2018/2/layout/IconCircleList"/>
    <dgm:cxn modelId="{0924D716-2BC4-4721-BA38-21A690AE5056}" type="presParOf" srcId="{C487258A-1271-4872-81DC-F67A6B78CEB7}" destId="{877AD61F-BA0D-45E2-93E1-BA6748DB8F3A}" srcOrd="2" destOrd="0" presId="urn:microsoft.com/office/officeart/2018/2/layout/IconCircleList"/>
    <dgm:cxn modelId="{26ED7C08-C4B7-4B59-9033-6AF3E775F9FB}" type="presParOf" srcId="{C487258A-1271-4872-81DC-F67A6B78CEB7}" destId="{DA270528-3178-4F92-B4D8-74BC7B7F7317}" srcOrd="3" destOrd="0" presId="urn:microsoft.com/office/officeart/2018/2/layout/IconCircleList"/>
    <dgm:cxn modelId="{D7B5D8CF-F6BE-43E7-82F6-A001774D01BB}" type="presParOf" srcId="{BB495153-641E-4BBD-A3B4-02C200119678}" destId="{A551330E-58D5-4495-B635-F0E26EEA656A}" srcOrd="5" destOrd="0" presId="urn:microsoft.com/office/officeart/2018/2/layout/IconCircleList"/>
    <dgm:cxn modelId="{33C3B517-62C5-4BCB-AB57-E488186C85DC}" type="presParOf" srcId="{BB495153-641E-4BBD-A3B4-02C200119678}" destId="{D26981C1-7EB6-4720-9CC1-44A1D502ABA3}" srcOrd="6" destOrd="0" presId="urn:microsoft.com/office/officeart/2018/2/layout/IconCircleList"/>
    <dgm:cxn modelId="{1C7BD930-25A3-472C-8BA3-29C10A065890}" type="presParOf" srcId="{D26981C1-7EB6-4720-9CC1-44A1D502ABA3}" destId="{9E71A088-691C-45B3-BFEE-D6AA5B2E0443}" srcOrd="0" destOrd="0" presId="urn:microsoft.com/office/officeart/2018/2/layout/IconCircleList"/>
    <dgm:cxn modelId="{5A78F937-EECC-4579-B6F6-1BF1D66DECF0}" type="presParOf" srcId="{D26981C1-7EB6-4720-9CC1-44A1D502ABA3}" destId="{74821CAA-B6F7-48FB-8067-6DD5D9109C57}" srcOrd="1" destOrd="0" presId="urn:microsoft.com/office/officeart/2018/2/layout/IconCircleList"/>
    <dgm:cxn modelId="{885B17B7-AB04-4737-A74C-1454CACB817D}" type="presParOf" srcId="{D26981C1-7EB6-4720-9CC1-44A1D502ABA3}" destId="{D4469959-15A5-4899-9121-8942A3D10C55}" srcOrd="2" destOrd="0" presId="urn:microsoft.com/office/officeart/2018/2/layout/IconCircleList"/>
    <dgm:cxn modelId="{82EF3257-1445-43B0-9624-7696885D17E5}" type="presParOf" srcId="{D26981C1-7EB6-4720-9CC1-44A1D502ABA3}" destId="{1D807361-8586-4803-8B94-802121C1B2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536E6-C23D-46D4-B87C-367CC2348CF7}">
      <dsp:nvSpPr>
        <dsp:cNvPr id="0" name=""/>
        <dsp:cNvSpPr/>
      </dsp:nvSpPr>
      <dsp:spPr>
        <a:xfrm>
          <a:off x="0" y="3123"/>
          <a:ext cx="9604375" cy="10699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2D2138-03B5-4D72-BDC7-11F390734924}">
      <dsp:nvSpPr>
        <dsp:cNvPr id="0" name=""/>
        <dsp:cNvSpPr/>
      </dsp:nvSpPr>
      <dsp:spPr>
        <a:xfrm>
          <a:off x="323659" y="243861"/>
          <a:ext cx="589046" cy="588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A56EEC-8FB8-456C-A2CA-29910162A11D}">
      <dsp:nvSpPr>
        <dsp:cNvPr id="0" name=""/>
        <dsp:cNvSpPr/>
      </dsp:nvSpPr>
      <dsp:spPr>
        <a:xfrm>
          <a:off x="1236365" y="3123"/>
          <a:ext cx="8303061" cy="107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90000"/>
            </a:lnSpc>
            <a:spcBef>
              <a:spcPct val="0"/>
            </a:spcBef>
            <a:spcAft>
              <a:spcPct val="35000"/>
            </a:spcAft>
            <a:buNone/>
          </a:pPr>
          <a:r>
            <a:rPr lang="en-US" sz="1400" kern="1200"/>
            <a:t>In this project, a significant design constraint arises from the limited availability of pins on the ESP32-CAM. To overcome this limitation, an ESP32 is employed, connected to the ESP32-CAM via UART pins. This approach allows for the efficient utilization of available resources.</a:t>
          </a:r>
        </a:p>
      </dsp:txBody>
      <dsp:txXfrm>
        <a:off x="1236365" y="3123"/>
        <a:ext cx="8303061" cy="1070994"/>
      </dsp:txXfrm>
    </dsp:sp>
    <dsp:sp modelId="{7DFB1C4E-D8B8-4C2F-89E0-5C9A39EBE579}">
      <dsp:nvSpPr>
        <dsp:cNvPr id="0" name=""/>
        <dsp:cNvSpPr/>
      </dsp:nvSpPr>
      <dsp:spPr>
        <a:xfrm>
          <a:off x="0" y="1326116"/>
          <a:ext cx="9604375" cy="10699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3BA60-5480-47E7-B098-27D2F1894859}">
      <dsp:nvSpPr>
        <dsp:cNvPr id="0" name=""/>
        <dsp:cNvSpPr/>
      </dsp:nvSpPr>
      <dsp:spPr>
        <a:xfrm>
          <a:off x="323659" y="1566854"/>
          <a:ext cx="589046" cy="588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09150E-9031-4612-ADA6-BA08DD904D85}">
      <dsp:nvSpPr>
        <dsp:cNvPr id="0" name=""/>
        <dsp:cNvSpPr/>
      </dsp:nvSpPr>
      <dsp:spPr>
        <a:xfrm>
          <a:off x="1236365" y="1326116"/>
          <a:ext cx="8303061" cy="107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90000"/>
            </a:lnSpc>
            <a:spcBef>
              <a:spcPct val="0"/>
            </a:spcBef>
            <a:spcAft>
              <a:spcPct val="35000"/>
            </a:spcAft>
            <a:buNone/>
          </a:pPr>
          <a:r>
            <a:rPr lang="en-US" sz="1400" kern="1200"/>
            <a:t>Another constraint encountered is related to data storage. Initially, the plan was to create a web page to which the captured photos could be sent for easy access at any time. However, complications arose during the implementation, and the ESP32 faced difficulties connecting to the designated page. As a result, an alternative solution was sought, leading to the adoption of Firebase Storage. However, issues persisted during the photo upload process to the storage, prompting a reevaluation of the system's architecture.</a:t>
          </a:r>
        </a:p>
      </dsp:txBody>
      <dsp:txXfrm>
        <a:off x="1236365" y="1326116"/>
        <a:ext cx="8303061" cy="1070994"/>
      </dsp:txXfrm>
    </dsp:sp>
    <dsp:sp modelId="{36630033-7D86-436F-8417-A85E2A684B61}">
      <dsp:nvSpPr>
        <dsp:cNvPr id="0" name=""/>
        <dsp:cNvSpPr/>
      </dsp:nvSpPr>
      <dsp:spPr>
        <a:xfrm>
          <a:off x="0" y="2649109"/>
          <a:ext cx="9604375" cy="10699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69C9FB-BFD5-4D03-8E60-259DFA698404}">
      <dsp:nvSpPr>
        <dsp:cNvPr id="0" name=""/>
        <dsp:cNvSpPr/>
      </dsp:nvSpPr>
      <dsp:spPr>
        <a:xfrm>
          <a:off x="323659" y="2889847"/>
          <a:ext cx="589046" cy="588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DBDFD6-1BB3-40AA-BE27-60B5CA3D04DA}">
      <dsp:nvSpPr>
        <dsp:cNvPr id="0" name=""/>
        <dsp:cNvSpPr/>
      </dsp:nvSpPr>
      <dsp:spPr>
        <a:xfrm>
          <a:off x="1236365" y="2649109"/>
          <a:ext cx="8303061" cy="107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90000"/>
            </a:lnSpc>
            <a:spcBef>
              <a:spcPct val="0"/>
            </a:spcBef>
            <a:spcAft>
              <a:spcPct val="35000"/>
            </a:spcAft>
            <a:buNone/>
          </a:pPr>
          <a:r>
            <a:rPr lang="en-US" sz="1400" kern="1200"/>
            <a:t>To address the challenges and ensure a more private and secure system, a decision was made to leverage an SD card for photo storage. This shift not only resolves the issues encountered with the web-based solution but also provides a robust and reliable method for storing captured images, ensuring the project's overall success and functionality.</a:t>
          </a:r>
        </a:p>
      </dsp:txBody>
      <dsp:txXfrm>
        <a:off x="1236365" y="2649109"/>
        <a:ext cx="8303061" cy="1070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FF1FD-3EDF-49C6-976D-EC401B2A5A3F}">
      <dsp:nvSpPr>
        <dsp:cNvPr id="0" name=""/>
        <dsp:cNvSpPr/>
      </dsp:nvSpPr>
      <dsp:spPr>
        <a:xfrm>
          <a:off x="0" y="0"/>
          <a:ext cx="8163718" cy="111696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To embark on programming the ESP32 using the Arduino IDE, we need to configure the necessary preferences and integrate essential libraries into our project. Start by launching the Arduino IDE and navigating to "File" -&gt; "Preferences." In the "Additional Boards Manager URLs" field, include the following URL: </a:t>
          </a:r>
        </a:p>
        <a:p>
          <a:pPr marL="57150" lvl="1" indent="-57150" algn="l" defTabSz="444500">
            <a:lnSpc>
              <a:spcPct val="90000"/>
            </a:lnSpc>
            <a:spcBef>
              <a:spcPct val="0"/>
            </a:spcBef>
            <a:spcAft>
              <a:spcPct val="15000"/>
            </a:spcAft>
            <a:buChar char="•"/>
          </a:pPr>
          <a:r>
            <a:rPr lang="en-PR" sz="1000" kern="1200" baseline="0"/>
            <a:t>https://raw.githubusercontent.com/espressif/arduino-esp32/gh-pages/package_esp32_index.json</a:t>
          </a:r>
          <a:endParaRPr lang="en-US" sz="1000" kern="1200"/>
        </a:p>
      </dsp:txBody>
      <dsp:txXfrm>
        <a:off x="32715" y="32715"/>
        <a:ext cx="6958422" cy="1051538"/>
      </dsp:txXfrm>
    </dsp:sp>
    <dsp:sp modelId="{AEB1C91F-CD8C-4A4C-8433-A61A868E42C8}">
      <dsp:nvSpPr>
        <dsp:cNvPr id="0" name=""/>
        <dsp:cNvSpPr/>
      </dsp:nvSpPr>
      <dsp:spPr>
        <a:xfrm>
          <a:off x="720328" y="1303129"/>
          <a:ext cx="8163718" cy="1116968"/>
        </a:xfrm>
        <a:prstGeom prst="roundRect">
          <a:avLst>
            <a:gd name="adj" fmla="val 10000"/>
          </a:avLst>
        </a:prstGeom>
        <a:solidFill>
          <a:schemeClr val="accent5">
            <a:hueOff val="-842315"/>
            <a:satOff val="-3972"/>
            <a:lumOff val="98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Next, we'll install the ESP32 board package by heading to "Tools" -&gt; "Board" -&gt; "Boards Manager." Within the Boards Manager, utilize the search bar to locate "ESP32" and proceed to install the "esp32" package developed by Espressif Systems.</a:t>
          </a:r>
        </a:p>
      </dsp:txBody>
      <dsp:txXfrm>
        <a:off x="753043" y="1335844"/>
        <a:ext cx="6651931" cy="1051538"/>
      </dsp:txXfrm>
    </dsp:sp>
    <dsp:sp modelId="{9CDDE9B6-B713-46F7-8E96-43A809BCDA89}">
      <dsp:nvSpPr>
        <dsp:cNvPr id="0" name=""/>
        <dsp:cNvSpPr/>
      </dsp:nvSpPr>
      <dsp:spPr>
        <a:xfrm>
          <a:off x="1440656" y="2606258"/>
          <a:ext cx="8163718" cy="1116968"/>
        </a:xfrm>
        <a:prstGeom prst="roundRect">
          <a:avLst>
            <a:gd name="adj" fmla="val 10000"/>
          </a:avLst>
        </a:prstGeom>
        <a:solidFill>
          <a:schemeClr val="accent5">
            <a:hueOff val="-1684631"/>
            <a:satOff val="-7944"/>
            <a:lumOff val="19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With the ESP32 board package successfully integrated into our project, the next step is to include the requisite libraries. Access the Library Manager by navigating to "Sketch" -&gt; "Include Library" -&gt; "Manage Libraries." In the Library Manager, search for and install the following libraries: "BlynkSimpleEsp32" for Blynk integration and "ESP32Servo" for efficient control of servo motors.</a:t>
          </a:r>
        </a:p>
      </dsp:txBody>
      <dsp:txXfrm>
        <a:off x="1473371" y="2638973"/>
        <a:ext cx="6651931" cy="1051538"/>
      </dsp:txXfrm>
    </dsp:sp>
    <dsp:sp modelId="{57701A15-0392-4606-BE2A-CF9BC2745D0C}">
      <dsp:nvSpPr>
        <dsp:cNvPr id="0" name=""/>
        <dsp:cNvSpPr/>
      </dsp:nvSpPr>
      <dsp:spPr>
        <a:xfrm>
          <a:off x="7437689" y="847034"/>
          <a:ext cx="726029" cy="726029"/>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7601046" y="847034"/>
        <a:ext cx="399315" cy="546337"/>
      </dsp:txXfrm>
    </dsp:sp>
    <dsp:sp modelId="{12EEE43D-7721-425F-ADFE-4F849F96D188}">
      <dsp:nvSpPr>
        <dsp:cNvPr id="0" name=""/>
        <dsp:cNvSpPr/>
      </dsp:nvSpPr>
      <dsp:spPr>
        <a:xfrm>
          <a:off x="8158017" y="2142717"/>
          <a:ext cx="726029" cy="726029"/>
        </a:xfrm>
        <a:prstGeom prst="downArrow">
          <a:avLst>
            <a:gd name="adj1" fmla="val 55000"/>
            <a:gd name="adj2" fmla="val 45000"/>
          </a:avLst>
        </a:prstGeom>
        <a:solidFill>
          <a:schemeClr val="accent5">
            <a:tint val="40000"/>
            <a:alpha val="90000"/>
            <a:hueOff val="-1775408"/>
            <a:satOff val="-5040"/>
            <a:lumOff val="151"/>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321374" y="2142717"/>
        <a:ext cx="399315" cy="546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4B32-C8BB-45EF-8B09-F9746A080D86}">
      <dsp:nvSpPr>
        <dsp:cNvPr id="0" name=""/>
        <dsp:cNvSpPr/>
      </dsp:nvSpPr>
      <dsp:spPr>
        <a:xfrm>
          <a:off x="12873"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t>Blynk Information:</a:t>
          </a:r>
        </a:p>
      </dsp:txBody>
      <dsp:txXfrm>
        <a:off x="12873" y="0"/>
        <a:ext cx="850677" cy="340603"/>
      </dsp:txXfrm>
    </dsp:sp>
    <dsp:sp modelId="{E77A586C-ECAD-48E1-8581-316574B83AF0}">
      <dsp:nvSpPr>
        <dsp:cNvPr id="0" name=""/>
        <dsp:cNvSpPr/>
      </dsp:nvSpPr>
      <dsp:spPr>
        <a:xfrm>
          <a:off x="12873"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Specifies the Blynk template ID, template name, and authentication token for the Blynk app.</a:t>
          </a:r>
          <a:endParaRPr lang="en-US" sz="1000" kern="1200"/>
        </a:p>
      </dsp:txBody>
      <dsp:txXfrm>
        <a:off x="12873" y="340603"/>
        <a:ext cx="850677" cy="3881099"/>
      </dsp:txXfrm>
    </dsp:sp>
    <dsp:sp modelId="{A6934491-46BB-4752-9D14-30A97FB9325B}">
      <dsp:nvSpPr>
        <dsp:cNvPr id="0" name=""/>
        <dsp:cNvSpPr/>
      </dsp:nvSpPr>
      <dsp:spPr>
        <a:xfrm>
          <a:off x="982645"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Library Inclusions:</a:t>
          </a:r>
        </a:p>
      </dsp:txBody>
      <dsp:txXfrm>
        <a:off x="982645" y="0"/>
        <a:ext cx="850677" cy="340603"/>
      </dsp:txXfrm>
    </dsp:sp>
    <dsp:sp modelId="{B9AE0EB9-176D-4484-A9FC-5706E31E2C5E}">
      <dsp:nvSpPr>
        <dsp:cNvPr id="0" name=""/>
        <dsp:cNvSpPr/>
      </dsp:nvSpPr>
      <dsp:spPr>
        <a:xfrm>
          <a:off x="982645"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Includes necessary libraries for WiFi, Blynk, and the ESP32Servo library for servo motor control.</a:t>
          </a:r>
          <a:endParaRPr lang="en-US" sz="1000" kern="1200"/>
        </a:p>
      </dsp:txBody>
      <dsp:txXfrm>
        <a:off x="982645" y="340603"/>
        <a:ext cx="850677" cy="3881099"/>
      </dsp:txXfrm>
    </dsp:sp>
    <dsp:sp modelId="{5830BA54-DE33-44A1-A3F9-02BD0A91C3AB}">
      <dsp:nvSpPr>
        <dsp:cNvPr id="0" name=""/>
        <dsp:cNvSpPr/>
      </dsp:nvSpPr>
      <dsp:spPr>
        <a:xfrm>
          <a:off x="1952417"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Pin Definitions:</a:t>
          </a:r>
        </a:p>
      </dsp:txBody>
      <dsp:txXfrm>
        <a:off x="1952417" y="0"/>
        <a:ext cx="850677" cy="340603"/>
      </dsp:txXfrm>
    </dsp:sp>
    <dsp:sp modelId="{7754B536-4016-4463-AABF-3C6E3301DFCA}">
      <dsp:nvSpPr>
        <dsp:cNvPr id="0" name=""/>
        <dsp:cNvSpPr/>
      </dsp:nvSpPr>
      <dsp:spPr>
        <a:xfrm>
          <a:off x="1952417"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dirty="0"/>
            <a:t>Defines GPIO pins for UART communication, door and window sensors, a buzzer, and pins for LEDs and a servo motor.</a:t>
          </a:r>
          <a:endParaRPr lang="en-US" sz="1000" kern="1200" dirty="0"/>
        </a:p>
      </dsp:txBody>
      <dsp:txXfrm>
        <a:off x="1952417" y="340603"/>
        <a:ext cx="850677" cy="3881099"/>
      </dsp:txXfrm>
    </dsp:sp>
    <dsp:sp modelId="{F5C0F49D-FA5D-4EC0-A560-CB2E2BEDE408}">
      <dsp:nvSpPr>
        <dsp:cNvPr id="0" name=""/>
        <dsp:cNvSpPr/>
      </dsp:nvSpPr>
      <dsp:spPr>
        <a:xfrm>
          <a:off x="2922190"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Servo Setup:</a:t>
          </a:r>
        </a:p>
      </dsp:txBody>
      <dsp:txXfrm>
        <a:off x="2922190" y="0"/>
        <a:ext cx="850677" cy="340603"/>
      </dsp:txXfrm>
    </dsp:sp>
    <dsp:sp modelId="{4D07E6E1-5910-4274-B159-3E44092BCE82}">
      <dsp:nvSpPr>
        <dsp:cNvPr id="0" name=""/>
        <dsp:cNvSpPr/>
      </dsp:nvSpPr>
      <dsp:spPr>
        <a:xfrm>
          <a:off x="2922190"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Initializes a servo motor and specifies its control pin, as well as pins for LEDs indicating the open and closed states.</a:t>
          </a:r>
          <a:endParaRPr lang="en-US" sz="1000" kern="1200"/>
        </a:p>
        <a:p>
          <a:pPr marL="57150" lvl="1" indent="-57150" algn="l" defTabSz="444500">
            <a:lnSpc>
              <a:spcPct val="90000"/>
            </a:lnSpc>
            <a:spcBef>
              <a:spcPct val="0"/>
            </a:spcBef>
            <a:spcAft>
              <a:spcPct val="15000"/>
            </a:spcAft>
            <a:buChar char="•"/>
          </a:pPr>
          <a:r>
            <a:rPr lang="en-US" sz="1000" kern="1200" baseline="0"/>
            <a:t>Sets up parameters related to servo movement.</a:t>
          </a:r>
          <a:endParaRPr lang="en-US" sz="1000" kern="1200"/>
        </a:p>
      </dsp:txBody>
      <dsp:txXfrm>
        <a:off x="2922190" y="340603"/>
        <a:ext cx="850677" cy="3881099"/>
      </dsp:txXfrm>
    </dsp:sp>
    <dsp:sp modelId="{95C0BA46-B8EA-46DC-AF4B-D181CF71AAE3}">
      <dsp:nvSpPr>
        <dsp:cNvPr id="0" name=""/>
        <dsp:cNvSpPr/>
      </dsp:nvSpPr>
      <dsp:spPr>
        <a:xfrm>
          <a:off x="3891962"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Blynk Credentials:</a:t>
          </a:r>
        </a:p>
      </dsp:txBody>
      <dsp:txXfrm>
        <a:off x="3891962" y="0"/>
        <a:ext cx="850677" cy="340603"/>
      </dsp:txXfrm>
    </dsp:sp>
    <dsp:sp modelId="{4661B6CF-73F4-455E-B7DC-8E6C599E6BCB}">
      <dsp:nvSpPr>
        <dsp:cNvPr id="0" name=""/>
        <dsp:cNvSpPr/>
      </dsp:nvSpPr>
      <dsp:spPr>
        <a:xfrm>
          <a:off x="3891962"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dirty="0"/>
            <a:t>Specifies the Blynk authentication code and </a:t>
          </a:r>
          <a:r>
            <a:rPr lang="en-US" sz="1000" kern="1200" baseline="0" dirty="0" err="1"/>
            <a:t>WiFi</a:t>
          </a:r>
          <a:r>
            <a:rPr lang="en-US" sz="1000" kern="1200" baseline="0" dirty="0"/>
            <a:t> credentials (SSID and password).</a:t>
          </a:r>
          <a:endParaRPr lang="en-US" sz="1000" kern="1200" dirty="0"/>
        </a:p>
        <a:p>
          <a:pPr marL="57150" lvl="1" indent="-57150" algn="l" defTabSz="444500">
            <a:lnSpc>
              <a:spcPct val="90000"/>
            </a:lnSpc>
            <a:spcBef>
              <a:spcPct val="0"/>
            </a:spcBef>
            <a:spcAft>
              <a:spcPct val="15000"/>
            </a:spcAft>
            <a:buChar char="•"/>
          </a:pPr>
          <a:r>
            <a:rPr lang="en-US" sz="1000" kern="1200" baseline="0"/>
            <a:t>flag is a variable used for tracking events.</a:t>
          </a:r>
          <a:endParaRPr lang="en-US" sz="1000" kern="1200"/>
        </a:p>
      </dsp:txBody>
      <dsp:txXfrm>
        <a:off x="3891962" y="340603"/>
        <a:ext cx="850677" cy="3881099"/>
      </dsp:txXfrm>
    </dsp:sp>
    <dsp:sp modelId="{11610FDC-5F22-4495-8987-60BE12D9BB52}">
      <dsp:nvSpPr>
        <dsp:cNvPr id="0" name=""/>
        <dsp:cNvSpPr/>
      </dsp:nvSpPr>
      <dsp:spPr>
        <a:xfrm>
          <a:off x="4861734"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Blynk Event for V1:</a:t>
          </a:r>
        </a:p>
      </dsp:txBody>
      <dsp:txXfrm>
        <a:off x="4861734" y="0"/>
        <a:ext cx="850677" cy="340603"/>
      </dsp:txXfrm>
    </dsp:sp>
    <dsp:sp modelId="{D5901F7D-BF94-4C03-8B8C-F799484C2E2B}">
      <dsp:nvSpPr>
        <dsp:cNvPr id="0" name=""/>
        <dsp:cNvSpPr/>
      </dsp:nvSpPr>
      <dsp:spPr>
        <a:xfrm>
          <a:off x="4861734"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Listens for a Blynk app event on Virtual Pin V1.</a:t>
          </a:r>
          <a:endParaRPr lang="en-US" sz="1000" kern="1200"/>
        </a:p>
        <a:p>
          <a:pPr marL="57150" lvl="1" indent="-57150" algn="l" defTabSz="444500">
            <a:lnSpc>
              <a:spcPct val="90000"/>
            </a:lnSpc>
            <a:spcBef>
              <a:spcPct val="0"/>
            </a:spcBef>
            <a:spcAft>
              <a:spcPct val="15000"/>
            </a:spcAft>
            <a:buChar char="•"/>
          </a:pPr>
          <a:r>
            <a:rPr lang="en-US" sz="1000" kern="1200" baseline="0"/>
            <a:t>Changes the system state (on/off) based on the received value.</a:t>
          </a:r>
          <a:endParaRPr lang="en-US" sz="1000" kern="1200"/>
        </a:p>
      </dsp:txBody>
      <dsp:txXfrm>
        <a:off x="4861734" y="340603"/>
        <a:ext cx="850677" cy="3881099"/>
      </dsp:txXfrm>
    </dsp:sp>
    <dsp:sp modelId="{89FE6203-FE9B-4BD4-952F-97A7818DC44B}">
      <dsp:nvSpPr>
        <dsp:cNvPr id="0" name=""/>
        <dsp:cNvSpPr/>
      </dsp:nvSpPr>
      <dsp:spPr>
        <a:xfrm>
          <a:off x="5831507"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t>Blynk Event for V2:</a:t>
          </a:r>
        </a:p>
      </dsp:txBody>
      <dsp:txXfrm>
        <a:off x="5831507" y="0"/>
        <a:ext cx="850677" cy="340603"/>
      </dsp:txXfrm>
    </dsp:sp>
    <dsp:sp modelId="{B9F68DE1-BD4F-460A-B358-85604F873B5C}">
      <dsp:nvSpPr>
        <dsp:cNvPr id="0" name=""/>
        <dsp:cNvSpPr/>
      </dsp:nvSpPr>
      <dsp:spPr>
        <a:xfrm>
          <a:off x="5831507"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Listens for a Blynk app event on Virtual Pin V2.</a:t>
          </a:r>
          <a:endParaRPr lang="en-US" sz="1000" kern="1200"/>
        </a:p>
        <a:p>
          <a:pPr marL="57150" lvl="1" indent="-57150" algn="l" defTabSz="444500">
            <a:lnSpc>
              <a:spcPct val="90000"/>
            </a:lnSpc>
            <a:spcBef>
              <a:spcPct val="0"/>
            </a:spcBef>
            <a:spcAft>
              <a:spcPct val="15000"/>
            </a:spcAft>
            <a:buChar char="•"/>
          </a:pPr>
          <a:r>
            <a:rPr lang="en-US" sz="1000" kern="1200" baseline="0"/>
            <a:t>Controls the servo motor based on the received value.</a:t>
          </a:r>
          <a:endParaRPr lang="en-US" sz="1000" kern="1200"/>
        </a:p>
      </dsp:txBody>
      <dsp:txXfrm>
        <a:off x="5831507" y="340603"/>
        <a:ext cx="850677" cy="3881099"/>
      </dsp:txXfrm>
    </dsp:sp>
    <dsp:sp modelId="{63CAA9DD-C638-4047-924E-53704792E380}">
      <dsp:nvSpPr>
        <dsp:cNvPr id="0" name=""/>
        <dsp:cNvSpPr/>
      </dsp:nvSpPr>
      <dsp:spPr>
        <a:xfrm>
          <a:off x="6801279"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Notification Function</a:t>
          </a:r>
        </a:p>
      </dsp:txBody>
      <dsp:txXfrm>
        <a:off x="6801279" y="0"/>
        <a:ext cx="850677" cy="340603"/>
      </dsp:txXfrm>
    </dsp:sp>
    <dsp:sp modelId="{2B8902FC-3EFA-412F-BAD0-3A0F62041AC3}">
      <dsp:nvSpPr>
        <dsp:cNvPr id="0" name=""/>
        <dsp:cNvSpPr/>
      </dsp:nvSpPr>
      <dsp:spPr>
        <a:xfrm>
          <a:off x="6801279"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Reads the state of door and window sensors.</a:t>
          </a:r>
          <a:endParaRPr lang="en-US" sz="1000" kern="1200"/>
        </a:p>
        <a:p>
          <a:pPr marL="57150" lvl="1" indent="-57150" algn="l" defTabSz="444500">
            <a:lnSpc>
              <a:spcPct val="90000"/>
            </a:lnSpc>
            <a:spcBef>
              <a:spcPct val="0"/>
            </a:spcBef>
            <a:spcAft>
              <a:spcPct val="15000"/>
            </a:spcAft>
            <a:buChar char="•"/>
          </a:pPr>
          <a:r>
            <a:rPr lang="en-US" sz="1000" kern="1200" baseline="0" dirty="0"/>
            <a:t>If the door or window is open, and the system is in an armed state (</a:t>
          </a:r>
          <a:r>
            <a:rPr lang="en-US" sz="1000" kern="1200" baseline="0" dirty="0" err="1"/>
            <a:t>systemState</a:t>
          </a:r>
          <a:r>
            <a:rPr lang="en-US" sz="1000" kern="1200" baseline="0" dirty="0"/>
            <a:t> == 1), it triggers a security alert.</a:t>
          </a:r>
          <a:endParaRPr lang="en-US" sz="1000" kern="1200" dirty="0"/>
        </a:p>
        <a:p>
          <a:pPr marL="57150" lvl="1" indent="-57150" algn="l" defTabSz="444500">
            <a:lnSpc>
              <a:spcPct val="90000"/>
            </a:lnSpc>
            <a:spcBef>
              <a:spcPct val="0"/>
            </a:spcBef>
            <a:spcAft>
              <a:spcPct val="15000"/>
            </a:spcAft>
            <a:buChar char="•"/>
          </a:pPr>
          <a:r>
            <a:rPr lang="en-US" sz="1000" kern="1200" baseline="0"/>
            <a:t>Logs the event in Blynk, activates a buzzer, and sends a 'C' command over UART.</a:t>
          </a:r>
          <a:endParaRPr lang="en-US" sz="1000" kern="1200"/>
        </a:p>
      </dsp:txBody>
      <dsp:txXfrm>
        <a:off x="6801279" y="340603"/>
        <a:ext cx="850677" cy="3881099"/>
      </dsp:txXfrm>
    </dsp:sp>
    <dsp:sp modelId="{0D379A21-E508-45BC-AA3F-15B40E27A223}">
      <dsp:nvSpPr>
        <dsp:cNvPr id="0" name=""/>
        <dsp:cNvSpPr/>
      </dsp:nvSpPr>
      <dsp:spPr>
        <a:xfrm>
          <a:off x="7771051"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t>Setup Function:</a:t>
          </a:r>
        </a:p>
      </dsp:txBody>
      <dsp:txXfrm>
        <a:off x="7771051" y="0"/>
        <a:ext cx="850677" cy="340603"/>
      </dsp:txXfrm>
    </dsp:sp>
    <dsp:sp modelId="{C74ADDE2-A6A4-4C0C-89B2-3599D9CEA8AD}">
      <dsp:nvSpPr>
        <dsp:cNvPr id="0" name=""/>
        <dsp:cNvSpPr/>
      </dsp:nvSpPr>
      <dsp:spPr>
        <a:xfrm>
          <a:off x="7771051"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Initializes Serial communication, Blynk connection, and the servo motor.</a:t>
          </a:r>
          <a:endParaRPr lang="en-US" sz="1000" kern="1200"/>
        </a:p>
        <a:p>
          <a:pPr marL="57150" lvl="1" indent="-57150" algn="l" defTabSz="444500">
            <a:lnSpc>
              <a:spcPct val="90000"/>
            </a:lnSpc>
            <a:spcBef>
              <a:spcPct val="0"/>
            </a:spcBef>
            <a:spcAft>
              <a:spcPct val="15000"/>
            </a:spcAft>
            <a:buChar char="•"/>
          </a:pPr>
          <a:r>
            <a:rPr lang="en-US" sz="1000" kern="1200" baseline="0" dirty="0"/>
            <a:t>Allocates timers for PWM (Pulse Width Modulation).</a:t>
          </a:r>
          <a:endParaRPr lang="en-US" sz="1000" kern="1200" dirty="0"/>
        </a:p>
        <a:p>
          <a:pPr marL="57150" lvl="1" indent="-57150" algn="l" defTabSz="444500">
            <a:lnSpc>
              <a:spcPct val="90000"/>
            </a:lnSpc>
            <a:spcBef>
              <a:spcPct val="0"/>
            </a:spcBef>
            <a:spcAft>
              <a:spcPct val="15000"/>
            </a:spcAft>
            <a:buChar char="•"/>
          </a:pPr>
          <a:r>
            <a:rPr lang="en-US" sz="1000" kern="1200" baseline="0" dirty="0"/>
            <a:t>Configures pins for sensors, LEDs, and the buzzer.</a:t>
          </a:r>
          <a:endParaRPr lang="en-US" sz="1000" kern="1200" dirty="0"/>
        </a:p>
        <a:p>
          <a:pPr marL="57150" lvl="1" indent="-57150" algn="l" defTabSz="444500">
            <a:lnSpc>
              <a:spcPct val="90000"/>
            </a:lnSpc>
            <a:spcBef>
              <a:spcPct val="0"/>
            </a:spcBef>
            <a:spcAft>
              <a:spcPct val="15000"/>
            </a:spcAft>
            <a:buChar char="•"/>
          </a:pPr>
          <a:r>
            <a:rPr lang="en-US" sz="1000" kern="1200" baseline="0" dirty="0"/>
            <a:t>Sets up a timer interval for the </a:t>
          </a:r>
          <a:r>
            <a:rPr lang="en-US" sz="1000" kern="1200" baseline="0" dirty="0" err="1"/>
            <a:t>notifyOnButtonPress</a:t>
          </a:r>
          <a:r>
            <a:rPr lang="en-US" sz="1000" kern="1200" baseline="0" dirty="0"/>
            <a:t> function to be called every 5 seconds.</a:t>
          </a:r>
          <a:endParaRPr lang="en-US" sz="1000" kern="1200" dirty="0"/>
        </a:p>
      </dsp:txBody>
      <dsp:txXfrm>
        <a:off x="7771051" y="340603"/>
        <a:ext cx="850677" cy="3881099"/>
      </dsp:txXfrm>
    </dsp:sp>
    <dsp:sp modelId="{A1065E4F-FAAB-4720-80C1-89C362A72E13}">
      <dsp:nvSpPr>
        <dsp:cNvPr id="0" name=""/>
        <dsp:cNvSpPr/>
      </dsp:nvSpPr>
      <dsp:spPr>
        <a:xfrm>
          <a:off x="8740824" y="0"/>
          <a:ext cx="850677" cy="340603"/>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t>Loop Function:</a:t>
          </a:r>
        </a:p>
      </dsp:txBody>
      <dsp:txXfrm>
        <a:off x="8740824" y="0"/>
        <a:ext cx="850677" cy="340603"/>
      </dsp:txXfrm>
    </dsp:sp>
    <dsp:sp modelId="{E2A6C87F-31E9-42DB-B5E8-C5A03212D32F}">
      <dsp:nvSpPr>
        <dsp:cNvPr id="0" name=""/>
        <dsp:cNvSpPr/>
      </dsp:nvSpPr>
      <dsp:spPr>
        <a:xfrm>
          <a:off x="8740824" y="340603"/>
          <a:ext cx="850677" cy="3881099"/>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baseline="0" dirty="0"/>
            <a:t>Runs Blynk and the timer loop.</a:t>
          </a:r>
          <a:endParaRPr lang="en-US" sz="1000" kern="1200" dirty="0"/>
        </a:p>
      </dsp:txBody>
      <dsp:txXfrm>
        <a:off x="8740824" y="340603"/>
        <a:ext cx="850677" cy="3881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971FB-7FAE-4183-B8C5-67A0F1EA5D0C}">
      <dsp:nvSpPr>
        <dsp:cNvPr id="0" name=""/>
        <dsp:cNvSpPr/>
      </dsp:nvSpPr>
      <dsp:spPr>
        <a:xfrm>
          <a:off x="3735" y="702198"/>
          <a:ext cx="2022553" cy="1213531"/>
        </a:xfrm>
        <a:prstGeom prst="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Library Inclusions:</a:t>
          </a:r>
        </a:p>
        <a:p>
          <a:pPr marL="57150" lvl="1" indent="-57150" algn="l" defTabSz="400050">
            <a:lnSpc>
              <a:spcPct val="90000"/>
            </a:lnSpc>
            <a:spcBef>
              <a:spcPct val="0"/>
            </a:spcBef>
            <a:spcAft>
              <a:spcPct val="15000"/>
            </a:spcAft>
            <a:buChar char="•"/>
          </a:pPr>
          <a:r>
            <a:rPr lang="en-US" sz="900" kern="1200" baseline="0" dirty="0"/>
            <a:t>Includes necessary libraries for ESP32 camera and MicroSD functionality.</a:t>
          </a:r>
          <a:endParaRPr lang="en-US" sz="900" kern="1200" dirty="0"/>
        </a:p>
      </dsp:txBody>
      <dsp:txXfrm>
        <a:off x="3735" y="702198"/>
        <a:ext cx="2022553" cy="1213531"/>
      </dsp:txXfrm>
    </dsp:sp>
    <dsp:sp modelId="{186B019B-B7BF-4DBB-8ABC-256F3DD89447}">
      <dsp:nvSpPr>
        <dsp:cNvPr id="0" name=""/>
        <dsp:cNvSpPr/>
      </dsp:nvSpPr>
      <dsp:spPr>
        <a:xfrm>
          <a:off x="2228544" y="702198"/>
          <a:ext cx="2022553" cy="1213531"/>
        </a:xfrm>
        <a:prstGeom prst="rect">
          <a:avLst/>
        </a:prstGeom>
        <a:gradFill rotWithShape="0">
          <a:gsLst>
            <a:gs pos="0">
              <a:schemeClr val="accent5">
                <a:hueOff val="-187181"/>
                <a:satOff val="-883"/>
                <a:lumOff val="218"/>
                <a:alphaOff val="0"/>
                <a:tint val="98000"/>
                <a:satMod val="110000"/>
                <a:lumMod val="104000"/>
              </a:schemeClr>
            </a:gs>
            <a:gs pos="69000">
              <a:schemeClr val="accent5">
                <a:hueOff val="-187181"/>
                <a:satOff val="-883"/>
                <a:lumOff val="218"/>
                <a:alphaOff val="0"/>
                <a:shade val="88000"/>
                <a:satMod val="130000"/>
                <a:lumMod val="92000"/>
              </a:schemeClr>
            </a:gs>
            <a:gs pos="100000">
              <a:schemeClr val="accent5">
                <a:hueOff val="-187181"/>
                <a:satOff val="-883"/>
                <a:lumOff val="218"/>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Pin Definitions:</a:t>
          </a:r>
        </a:p>
        <a:p>
          <a:pPr marL="57150" lvl="1" indent="-57150" algn="l" defTabSz="400050">
            <a:lnSpc>
              <a:spcPct val="90000"/>
            </a:lnSpc>
            <a:spcBef>
              <a:spcPct val="0"/>
            </a:spcBef>
            <a:spcAft>
              <a:spcPct val="15000"/>
            </a:spcAft>
            <a:buChar char="•"/>
          </a:pPr>
          <a:r>
            <a:rPr lang="en-US" sz="900" kern="1200" baseline="0"/>
            <a:t>Defines the GPIO pins for camera module connectivity, MicroSD, and UART communication.</a:t>
          </a:r>
          <a:endParaRPr lang="en-US" sz="900" kern="1200"/>
        </a:p>
      </dsp:txBody>
      <dsp:txXfrm>
        <a:off x="2228544" y="702198"/>
        <a:ext cx="2022553" cy="1213531"/>
      </dsp:txXfrm>
    </dsp:sp>
    <dsp:sp modelId="{88D96F50-781D-4310-BF51-81001285289D}">
      <dsp:nvSpPr>
        <dsp:cNvPr id="0" name=""/>
        <dsp:cNvSpPr/>
      </dsp:nvSpPr>
      <dsp:spPr>
        <a:xfrm>
          <a:off x="4453352" y="702198"/>
          <a:ext cx="2022553" cy="1213531"/>
        </a:xfrm>
        <a:prstGeom prst="rect">
          <a:avLst/>
        </a:prstGeom>
        <a:gradFill rotWithShape="0">
          <a:gsLst>
            <a:gs pos="0">
              <a:schemeClr val="accent5">
                <a:hueOff val="-374362"/>
                <a:satOff val="-1765"/>
                <a:lumOff val="436"/>
                <a:alphaOff val="0"/>
                <a:tint val="98000"/>
                <a:satMod val="110000"/>
                <a:lumMod val="104000"/>
              </a:schemeClr>
            </a:gs>
            <a:gs pos="69000">
              <a:schemeClr val="accent5">
                <a:hueOff val="-374362"/>
                <a:satOff val="-1765"/>
                <a:lumOff val="436"/>
                <a:alphaOff val="0"/>
                <a:shade val="88000"/>
                <a:satMod val="130000"/>
                <a:lumMod val="92000"/>
              </a:schemeClr>
            </a:gs>
            <a:gs pos="100000">
              <a:schemeClr val="accent5">
                <a:hueOff val="-374362"/>
                <a:satOff val="-1765"/>
                <a:lumOff val="436"/>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Camera Configuration:</a:t>
          </a:r>
        </a:p>
        <a:p>
          <a:pPr marL="57150" lvl="1" indent="-57150" algn="l" defTabSz="400050">
            <a:lnSpc>
              <a:spcPct val="90000"/>
            </a:lnSpc>
            <a:spcBef>
              <a:spcPct val="0"/>
            </a:spcBef>
            <a:spcAft>
              <a:spcPct val="15000"/>
            </a:spcAft>
            <a:buChar char="•"/>
          </a:pPr>
          <a:r>
            <a:rPr lang="en-US" sz="900" kern="1200" baseline="0"/>
            <a:t>Configures the ESP32 camera module with specific pin assignments, frame size, pixel format, and other settings.</a:t>
          </a:r>
          <a:endParaRPr lang="en-US" sz="900" kern="1200"/>
        </a:p>
        <a:p>
          <a:pPr marL="57150" lvl="1" indent="-57150" algn="l" defTabSz="400050">
            <a:lnSpc>
              <a:spcPct val="90000"/>
            </a:lnSpc>
            <a:spcBef>
              <a:spcPct val="0"/>
            </a:spcBef>
            <a:spcAft>
              <a:spcPct val="15000"/>
            </a:spcAft>
            <a:buChar char="•"/>
          </a:pPr>
          <a:r>
            <a:rPr lang="en-US" sz="900" kern="1200" baseline="0"/>
            <a:t>Adjusts camera quality parameters such as brightness, contrast, saturation, and white balance.</a:t>
          </a:r>
          <a:endParaRPr lang="en-US" sz="900" kern="1200"/>
        </a:p>
      </dsp:txBody>
      <dsp:txXfrm>
        <a:off x="4453352" y="702198"/>
        <a:ext cx="2022553" cy="1213531"/>
      </dsp:txXfrm>
    </dsp:sp>
    <dsp:sp modelId="{6500C799-036A-472D-9DD6-A104D36F8E73}">
      <dsp:nvSpPr>
        <dsp:cNvPr id="0" name=""/>
        <dsp:cNvSpPr/>
      </dsp:nvSpPr>
      <dsp:spPr>
        <a:xfrm>
          <a:off x="6678160" y="702198"/>
          <a:ext cx="2022553" cy="1213531"/>
        </a:xfrm>
        <a:prstGeom prst="rect">
          <a:avLst/>
        </a:prstGeom>
        <a:gradFill rotWithShape="0">
          <a:gsLst>
            <a:gs pos="0">
              <a:schemeClr val="accent5">
                <a:hueOff val="-561544"/>
                <a:satOff val="-2648"/>
                <a:lumOff val="653"/>
                <a:alphaOff val="0"/>
                <a:tint val="98000"/>
                <a:satMod val="110000"/>
                <a:lumMod val="104000"/>
              </a:schemeClr>
            </a:gs>
            <a:gs pos="69000">
              <a:schemeClr val="accent5">
                <a:hueOff val="-561544"/>
                <a:satOff val="-2648"/>
                <a:lumOff val="653"/>
                <a:alphaOff val="0"/>
                <a:shade val="88000"/>
                <a:satMod val="130000"/>
                <a:lumMod val="92000"/>
              </a:schemeClr>
            </a:gs>
            <a:gs pos="100000">
              <a:schemeClr val="accent5">
                <a:hueOff val="-561544"/>
                <a:satOff val="-2648"/>
                <a:lumOff val="653"/>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MicroSD Initialization:</a:t>
          </a:r>
        </a:p>
        <a:p>
          <a:pPr marL="57150" lvl="1" indent="-57150" algn="l" defTabSz="400050">
            <a:lnSpc>
              <a:spcPct val="90000"/>
            </a:lnSpc>
            <a:spcBef>
              <a:spcPct val="0"/>
            </a:spcBef>
            <a:spcAft>
              <a:spcPct val="15000"/>
            </a:spcAft>
            <a:buChar char="•"/>
          </a:pPr>
          <a:r>
            <a:rPr lang="en-US" sz="900" kern="1200" baseline="0"/>
            <a:t>Initializes the MicroSD card and checks for its presence.</a:t>
          </a:r>
          <a:endParaRPr lang="en-US" sz="900" kern="1200"/>
        </a:p>
      </dsp:txBody>
      <dsp:txXfrm>
        <a:off x="6678160" y="702198"/>
        <a:ext cx="2022553" cy="1213531"/>
      </dsp:txXfrm>
    </dsp:sp>
    <dsp:sp modelId="{F6770555-78EF-4A0E-8693-323F16A9C63F}">
      <dsp:nvSpPr>
        <dsp:cNvPr id="0" name=""/>
        <dsp:cNvSpPr/>
      </dsp:nvSpPr>
      <dsp:spPr>
        <a:xfrm>
          <a:off x="8902969" y="702198"/>
          <a:ext cx="2022553" cy="1213531"/>
        </a:xfrm>
        <a:prstGeom prst="rect">
          <a:avLst/>
        </a:prstGeom>
        <a:gradFill rotWithShape="0">
          <a:gsLst>
            <a:gs pos="0">
              <a:schemeClr val="accent5">
                <a:hueOff val="-748725"/>
                <a:satOff val="-3531"/>
                <a:lumOff val="871"/>
                <a:alphaOff val="0"/>
                <a:tint val="98000"/>
                <a:satMod val="110000"/>
                <a:lumMod val="104000"/>
              </a:schemeClr>
            </a:gs>
            <a:gs pos="69000">
              <a:schemeClr val="accent5">
                <a:hueOff val="-748725"/>
                <a:satOff val="-3531"/>
                <a:lumOff val="871"/>
                <a:alphaOff val="0"/>
                <a:shade val="88000"/>
                <a:satMod val="130000"/>
                <a:lumMod val="92000"/>
              </a:schemeClr>
            </a:gs>
            <a:gs pos="100000">
              <a:schemeClr val="accent5">
                <a:hueOff val="-748725"/>
                <a:satOff val="-3531"/>
                <a:lumOff val="87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Camera Initialization:</a:t>
          </a:r>
        </a:p>
        <a:p>
          <a:pPr marL="57150" lvl="1" indent="-57150" algn="l" defTabSz="400050">
            <a:lnSpc>
              <a:spcPct val="90000"/>
            </a:lnSpc>
            <a:spcBef>
              <a:spcPct val="0"/>
            </a:spcBef>
            <a:spcAft>
              <a:spcPct val="15000"/>
            </a:spcAft>
            <a:buChar char="•"/>
          </a:pPr>
          <a:r>
            <a:rPr lang="en-US" sz="900" kern="1200" baseline="0"/>
            <a:t>Disables the brownout detector.</a:t>
          </a:r>
          <a:endParaRPr lang="en-US" sz="900" kern="1200"/>
        </a:p>
        <a:p>
          <a:pPr marL="57150" lvl="1" indent="-57150" algn="l" defTabSz="400050">
            <a:lnSpc>
              <a:spcPct val="90000"/>
            </a:lnSpc>
            <a:spcBef>
              <a:spcPct val="0"/>
            </a:spcBef>
            <a:spcAft>
              <a:spcPct val="15000"/>
            </a:spcAft>
            <a:buChar char="•"/>
          </a:pPr>
          <a:r>
            <a:rPr lang="en-US" sz="900" kern="1200" baseline="0"/>
            <a:t>Initializes the Serial Monitor for debugging.</a:t>
          </a:r>
          <a:endParaRPr lang="en-US" sz="900" kern="1200"/>
        </a:p>
        <a:p>
          <a:pPr marL="57150" lvl="1" indent="-57150" algn="l" defTabSz="400050">
            <a:lnSpc>
              <a:spcPct val="90000"/>
            </a:lnSpc>
            <a:spcBef>
              <a:spcPct val="0"/>
            </a:spcBef>
            <a:spcAft>
              <a:spcPct val="15000"/>
            </a:spcAft>
            <a:buChar char="•"/>
          </a:pPr>
          <a:r>
            <a:rPr lang="en-US" sz="900" kern="1200" baseline="0"/>
            <a:t>Initializes the camera module and MicroSD card.</a:t>
          </a:r>
          <a:endParaRPr lang="en-US" sz="900" kern="1200"/>
        </a:p>
      </dsp:txBody>
      <dsp:txXfrm>
        <a:off x="8902969" y="702198"/>
        <a:ext cx="2022553" cy="1213531"/>
      </dsp:txXfrm>
    </dsp:sp>
    <dsp:sp modelId="{57EBDE8A-A870-46E6-9857-A02336FE1B24}">
      <dsp:nvSpPr>
        <dsp:cNvPr id="0" name=""/>
        <dsp:cNvSpPr/>
      </dsp:nvSpPr>
      <dsp:spPr>
        <a:xfrm>
          <a:off x="3735" y="2117985"/>
          <a:ext cx="2022553" cy="1213531"/>
        </a:xfrm>
        <a:prstGeom prst="rect">
          <a:avLst/>
        </a:prstGeom>
        <a:gradFill rotWithShape="0">
          <a:gsLst>
            <a:gs pos="0">
              <a:schemeClr val="accent5">
                <a:hueOff val="-935906"/>
                <a:satOff val="-4413"/>
                <a:lumOff val="1089"/>
                <a:alphaOff val="0"/>
                <a:tint val="98000"/>
                <a:satMod val="110000"/>
                <a:lumMod val="104000"/>
              </a:schemeClr>
            </a:gs>
            <a:gs pos="69000">
              <a:schemeClr val="accent5">
                <a:hueOff val="-935906"/>
                <a:satOff val="-4413"/>
                <a:lumOff val="1089"/>
                <a:alphaOff val="0"/>
                <a:shade val="88000"/>
                <a:satMod val="130000"/>
                <a:lumMod val="92000"/>
              </a:schemeClr>
            </a:gs>
            <a:gs pos="100000">
              <a:schemeClr val="accent5">
                <a:hueOff val="-935906"/>
                <a:satOff val="-4413"/>
                <a:lumOff val="1089"/>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Main Loop:</a:t>
          </a:r>
        </a:p>
        <a:p>
          <a:pPr marL="57150" lvl="1" indent="-57150" algn="l" defTabSz="400050">
            <a:lnSpc>
              <a:spcPct val="90000"/>
            </a:lnSpc>
            <a:spcBef>
              <a:spcPct val="0"/>
            </a:spcBef>
            <a:spcAft>
              <a:spcPct val="15000"/>
            </a:spcAft>
            <a:buChar char="•"/>
          </a:pPr>
          <a:r>
            <a:rPr lang="en-US" sz="900" kern="1200" baseline="0"/>
            <a:t>Monitors for a command ('C') from Serial1 (UART communication) indicating a request to capture a photo.</a:t>
          </a:r>
          <a:endParaRPr lang="en-US" sz="900" kern="1200"/>
        </a:p>
      </dsp:txBody>
      <dsp:txXfrm>
        <a:off x="3735" y="2117985"/>
        <a:ext cx="2022553" cy="1213531"/>
      </dsp:txXfrm>
    </dsp:sp>
    <dsp:sp modelId="{E81AB841-3CF8-4C79-896D-80E09C63B5DF}">
      <dsp:nvSpPr>
        <dsp:cNvPr id="0" name=""/>
        <dsp:cNvSpPr/>
      </dsp:nvSpPr>
      <dsp:spPr>
        <a:xfrm>
          <a:off x="2228544" y="2117985"/>
          <a:ext cx="2022553" cy="1213531"/>
        </a:xfrm>
        <a:prstGeom prst="rect">
          <a:avLst/>
        </a:prstGeom>
        <a:gradFill rotWithShape="0">
          <a:gsLst>
            <a:gs pos="0">
              <a:schemeClr val="accent5">
                <a:hueOff val="-1123087"/>
                <a:satOff val="-5296"/>
                <a:lumOff val="1307"/>
                <a:alphaOff val="0"/>
                <a:tint val="98000"/>
                <a:satMod val="110000"/>
                <a:lumMod val="104000"/>
              </a:schemeClr>
            </a:gs>
            <a:gs pos="69000">
              <a:schemeClr val="accent5">
                <a:hueOff val="-1123087"/>
                <a:satOff val="-5296"/>
                <a:lumOff val="1307"/>
                <a:alphaOff val="0"/>
                <a:shade val="88000"/>
                <a:satMod val="130000"/>
                <a:lumMod val="92000"/>
              </a:schemeClr>
            </a:gs>
            <a:gs pos="100000">
              <a:schemeClr val="accent5">
                <a:hueOff val="-1123087"/>
                <a:satOff val="-5296"/>
                <a:lumOff val="130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Image Capture:</a:t>
          </a:r>
        </a:p>
        <a:p>
          <a:pPr marL="57150" lvl="1" indent="-57150" algn="l" defTabSz="400050">
            <a:lnSpc>
              <a:spcPct val="90000"/>
            </a:lnSpc>
            <a:spcBef>
              <a:spcPct val="0"/>
            </a:spcBef>
            <a:spcAft>
              <a:spcPct val="15000"/>
            </a:spcAft>
            <a:buChar char="•"/>
          </a:pPr>
          <a:r>
            <a:rPr lang="en-US" sz="900" kern="1200" baseline="0"/>
            <a:t>Upon receiving the 'C' command, it generates a unique path for the image file based on the picture count.</a:t>
          </a:r>
          <a:endParaRPr lang="en-US" sz="900" kern="1200"/>
        </a:p>
        <a:p>
          <a:pPr marL="57150" lvl="1" indent="-57150" algn="l" defTabSz="400050">
            <a:lnSpc>
              <a:spcPct val="90000"/>
            </a:lnSpc>
            <a:spcBef>
              <a:spcPct val="0"/>
            </a:spcBef>
            <a:spcAft>
              <a:spcPct val="15000"/>
            </a:spcAft>
            <a:buChar char="•"/>
          </a:pPr>
          <a:r>
            <a:rPr lang="en-US" sz="900" kern="1200" baseline="0"/>
            <a:t>Captures an image from the camera module and saves it to the specified path on the MicroSD card.</a:t>
          </a:r>
          <a:endParaRPr lang="en-US" sz="900" kern="1200"/>
        </a:p>
        <a:p>
          <a:pPr marL="57150" lvl="1" indent="-57150" algn="l" defTabSz="400050">
            <a:lnSpc>
              <a:spcPct val="90000"/>
            </a:lnSpc>
            <a:spcBef>
              <a:spcPct val="0"/>
            </a:spcBef>
            <a:spcAft>
              <a:spcPct val="15000"/>
            </a:spcAft>
            <a:buChar char="•"/>
          </a:pPr>
          <a:r>
            <a:rPr lang="en-US" sz="900" kern="1200" baseline="0"/>
            <a:t>The captured image is in JPEG format.</a:t>
          </a:r>
          <a:endParaRPr lang="en-US" sz="900" kern="1200"/>
        </a:p>
      </dsp:txBody>
      <dsp:txXfrm>
        <a:off x="2228544" y="2117985"/>
        <a:ext cx="2022553" cy="1213531"/>
      </dsp:txXfrm>
    </dsp:sp>
    <dsp:sp modelId="{340509E6-6F08-4F31-84F1-9DFE379A967F}">
      <dsp:nvSpPr>
        <dsp:cNvPr id="0" name=""/>
        <dsp:cNvSpPr/>
      </dsp:nvSpPr>
      <dsp:spPr>
        <a:xfrm>
          <a:off x="4453352" y="2117985"/>
          <a:ext cx="2022553" cy="1213531"/>
        </a:xfrm>
        <a:prstGeom prst="rect">
          <a:avLst/>
        </a:prstGeom>
        <a:gradFill rotWithShape="0">
          <a:gsLst>
            <a:gs pos="0">
              <a:schemeClr val="accent5">
                <a:hueOff val="-1310268"/>
                <a:satOff val="-6179"/>
                <a:lumOff val="1524"/>
                <a:alphaOff val="0"/>
                <a:tint val="98000"/>
                <a:satMod val="110000"/>
                <a:lumMod val="104000"/>
              </a:schemeClr>
            </a:gs>
            <a:gs pos="69000">
              <a:schemeClr val="accent5">
                <a:hueOff val="-1310268"/>
                <a:satOff val="-6179"/>
                <a:lumOff val="1524"/>
                <a:alphaOff val="0"/>
                <a:shade val="88000"/>
                <a:satMod val="130000"/>
                <a:lumMod val="92000"/>
              </a:schemeClr>
            </a:gs>
            <a:gs pos="100000">
              <a:schemeClr val="accent5">
                <a:hueOff val="-1310268"/>
                <a:satOff val="-6179"/>
                <a:lumOff val="152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Serial Communication:</a:t>
          </a:r>
        </a:p>
        <a:p>
          <a:pPr marL="57150" lvl="1" indent="-57150" algn="l" defTabSz="400050">
            <a:lnSpc>
              <a:spcPct val="90000"/>
            </a:lnSpc>
            <a:spcBef>
              <a:spcPct val="0"/>
            </a:spcBef>
            <a:spcAft>
              <a:spcPct val="15000"/>
            </a:spcAft>
            <a:buChar char="•"/>
          </a:pPr>
          <a:r>
            <a:rPr lang="en-US" sz="900" kern="1200" baseline="0"/>
            <a:t>The code listens for commands from an external source, presumably connected through the Serial1 port.</a:t>
          </a:r>
          <a:endParaRPr lang="en-US" sz="900" kern="1200"/>
        </a:p>
      </dsp:txBody>
      <dsp:txXfrm>
        <a:off x="4453352" y="2117985"/>
        <a:ext cx="2022553" cy="1213531"/>
      </dsp:txXfrm>
    </dsp:sp>
    <dsp:sp modelId="{27C51718-3D11-47D6-AEF8-418DD37980BE}">
      <dsp:nvSpPr>
        <dsp:cNvPr id="0" name=""/>
        <dsp:cNvSpPr/>
      </dsp:nvSpPr>
      <dsp:spPr>
        <a:xfrm>
          <a:off x="6678160" y="2117985"/>
          <a:ext cx="2022553" cy="1213531"/>
        </a:xfrm>
        <a:prstGeom prst="rect">
          <a:avLst/>
        </a:prstGeom>
        <a:gradFill rotWithShape="0">
          <a:gsLst>
            <a:gs pos="0">
              <a:schemeClr val="accent5">
                <a:hueOff val="-1497450"/>
                <a:satOff val="-7061"/>
                <a:lumOff val="1742"/>
                <a:alphaOff val="0"/>
                <a:tint val="98000"/>
                <a:satMod val="110000"/>
                <a:lumMod val="104000"/>
              </a:schemeClr>
            </a:gs>
            <a:gs pos="69000">
              <a:schemeClr val="accent5">
                <a:hueOff val="-1497450"/>
                <a:satOff val="-7061"/>
                <a:lumOff val="1742"/>
                <a:alphaOff val="0"/>
                <a:shade val="88000"/>
                <a:satMod val="130000"/>
                <a:lumMod val="92000"/>
              </a:schemeClr>
            </a:gs>
            <a:gs pos="100000">
              <a:schemeClr val="accent5">
                <a:hueOff val="-1497450"/>
                <a:satOff val="-7061"/>
                <a:lumOff val="1742"/>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Delay:</a:t>
          </a:r>
        </a:p>
        <a:p>
          <a:pPr marL="57150" lvl="1" indent="-57150" algn="l" defTabSz="400050">
            <a:lnSpc>
              <a:spcPct val="90000"/>
            </a:lnSpc>
            <a:spcBef>
              <a:spcPct val="0"/>
            </a:spcBef>
            <a:spcAft>
              <a:spcPct val="15000"/>
            </a:spcAft>
            <a:buChar char="•"/>
          </a:pPr>
          <a:r>
            <a:rPr lang="en-US" sz="900" kern="1200" baseline="0"/>
            <a:t>The setup function prints the delay time in milliseconds, which is set to 10,000 milliseconds (10 seconds).</a:t>
          </a:r>
          <a:endParaRPr lang="en-US" sz="900" kern="1200"/>
        </a:p>
      </dsp:txBody>
      <dsp:txXfrm>
        <a:off x="6678160" y="2117985"/>
        <a:ext cx="2022553" cy="1213531"/>
      </dsp:txXfrm>
    </dsp:sp>
    <dsp:sp modelId="{F74968A2-553E-4805-8E49-42A8FC08BDA8}">
      <dsp:nvSpPr>
        <dsp:cNvPr id="0" name=""/>
        <dsp:cNvSpPr/>
      </dsp:nvSpPr>
      <dsp:spPr>
        <a:xfrm>
          <a:off x="8902969" y="2117985"/>
          <a:ext cx="2022553" cy="1213531"/>
        </a:xfrm>
        <a:prstGeom prst="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Brownout Detector:</a:t>
          </a:r>
        </a:p>
        <a:p>
          <a:pPr marL="57150" lvl="1" indent="-57150" algn="l" defTabSz="400050">
            <a:lnSpc>
              <a:spcPct val="90000"/>
            </a:lnSpc>
            <a:spcBef>
              <a:spcPct val="0"/>
            </a:spcBef>
            <a:spcAft>
              <a:spcPct val="15000"/>
            </a:spcAft>
            <a:buChar char="•"/>
          </a:pPr>
          <a:r>
            <a:rPr lang="en-US" sz="900" kern="1200" baseline="0"/>
            <a:t>Disables the brownout detector, which can be useful in scenarios where the power supply might be unstable.</a:t>
          </a:r>
          <a:endParaRPr lang="en-US" sz="900" kern="1200"/>
        </a:p>
      </dsp:txBody>
      <dsp:txXfrm>
        <a:off x="8902969" y="2117985"/>
        <a:ext cx="2022553" cy="12135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0F45F-EA21-44AA-B6F8-93CFB20CCEA8}">
      <dsp:nvSpPr>
        <dsp:cNvPr id="0" name=""/>
        <dsp:cNvSpPr/>
      </dsp:nvSpPr>
      <dsp:spPr>
        <a:xfrm>
          <a:off x="57854" y="123482"/>
          <a:ext cx="1256182" cy="12561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88DD5B-649B-4CB5-A6BD-62E395AEABCB}">
      <dsp:nvSpPr>
        <dsp:cNvPr id="0" name=""/>
        <dsp:cNvSpPr/>
      </dsp:nvSpPr>
      <dsp:spPr>
        <a:xfrm>
          <a:off x="321652" y="387280"/>
          <a:ext cx="728586" cy="728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5834A1-6618-44B5-895E-DE9461016C33}">
      <dsp:nvSpPr>
        <dsp:cNvPr id="0" name=""/>
        <dsp:cNvSpPr/>
      </dsp:nvSpPr>
      <dsp:spPr>
        <a:xfrm>
          <a:off x="1583219" y="123482"/>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kern="1200" dirty="0"/>
            <a:t>In envisioning the future development of our home security system, a holistic approach can significantly enhance its capabilities and usability. Firstly, the integration of advanced environmental sensors, such as the MICS-6814 Gas Sensor Module and DHT22/AM2302 Digital Temperature and Humidity Sensor, would enable the system to monitor air quality, detect harmful gases like carbon monoxide (CO), nitrogen dioxide (NO2), and ammonia (NH3), as well as provide temperature and humidity data for comprehensive environmental awareness.</a:t>
          </a:r>
        </a:p>
      </dsp:txBody>
      <dsp:txXfrm>
        <a:off x="1583219" y="123482"/>
        <a:ext cx="2961002" cy="1256182"/>
      </dsp:txXfrm>
    </dsp:sp>
    <dsp:sp modelId="{287C48A5-46D9-44D9-A32F-D52CE68E0E36}">
      <dsp:nvSpPr>
        <dsp:cNvPr id="0" name=""/>
        <dsp:cNvSpPr/>
      </dsp:nvSpPr>
      <dsp:spPr>
        <a:xfrm>
          <a:off x="5060153" y="123482"/>
          <a:ext cx="1256182" cy="12561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F7C12-C41F-4E98-954B-14D3909123E5}">
      <dsp:nvSpPr>
        <dsp:cNvPr id="0" name=""/>
        <dsp:cNvSpPr/>
      </dsp:nvSpPr>
      <dsp:spPr>
        <a:xfrm>
          <a:off x="5323952" y="387280"/>
          <a:ext cx="728586" cy="728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221A1-EF0E-4028-AD2B-79841A23EF77}">
      <dsp:nvSpPr>
        <dsp:cNvPr id="0" name=""/>
        <dsp:cNvSpPr/>
      </dsp:nvSpPr>
      <dsp:spPr>
        <a:xfrm>
          <a:off x="6585518" y="123482"/>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kern="1200" dirty="0"/>
            <a:t>Moreover, incorporating light control using relays and photoresistors would add an extra layer of automation. This feature could optimize energy usage by adjusting lighting conditions based on ambient light levels, enhancing both security and energy efficiency. Additionally, fan control can be integrated, ensuring proper ventilation in response to environmental factors or user preferences, contributing to a more comfortable living environment.</a:t>
          </a:r>
        </a:p>
      </dsp:txBody>
      <dsp:txXfrm>
        <a:off x="6585518" y="123482"/>
        <a:ext cx="2961002" cy="1256182"/>
      </dsp:txXfrm>
    </dsp:sp>
    <dsp:sp modelId="{37C5CEEE-9BDC-4930-81F5-728A6DDD9CCD}">
      <dsp:nvSpPr>
        <dsp:cNvPr id="0" name=""/>
        <dsp:cNvSpPr/>
      </dsp:nvSpPr>
      <dsp:spPr>
        <a:xfrm>
          <a:off x="57854" y="1944828"/>
          <a:ext cx="1256182" cy="12561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6BD43-95DA-4A57-BEA4-FF5992F2F74F}">
      <dsp:nvSpPr>
        <dsp:cNvPr id="0" name=""/>
        <dsp:cNvSpPr/>
      </dsp:nvSpPr>
      <dsp:spPr>
        <a:xfrm>
          <a:off x="321652" y="2208627"/>
          <a:ext cx="728586" cy="728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270528-3178-4F92-B4D8-74BC7B7F7317}">
      <dsp:nvSpPr>
        <dsp:cNvPr id="0" name=""/>
        <dsp:cNvSpPr/>
      </dsp:nvSpPr>
      <dsp:spPr>
        <a:xfrm>
          <a:off x="1583219" y="1944828"/>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kern="1200" dirty="0"/>
            <a:t>In the realm of security, upgrading to a higher-quality camera with advanced features would enhance surveillance capabilities. A camera with better resolution, night vision, and motion detection could provide more detailed and reliable information for threat detection. The footage could be stored securely online, addressing the limitations of local storage and ensuring data accessibility from anywhere.</a:t>
          </a:r>
        </a:p>
      </dsp:txBody>
      <dsp:txXfrm>
        <a:off x="1583219" y="1944828"/>
        <a:ext cx="2961002" cy="1256182"/>
      </dsp:txXfrm>
    </dsp:sp>
    <dsp:sp modelId="{9E71A088-691C-45B3-BFEE-D6AA5B2E0443}">
      <dsp:nvSpPr>
        <dsp:cNvPr id="0" name=""/>
        <dsp:cNvSpPr/>
      </dsp:nvSpPr>
      <dsp:spPr>
        <a:xfrm>
          <a:off x="5060153" y="1944828"/>
          <a:ext cx="1256182" cy="12561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21CAA-B6F7-48FB-8067-6DD5D9109C57}">
      <dsp:nvSpPr>
        <dsp:cNvPr id="0" name=""/>
        <dsp:cNvSpPr/>
      </dsp:nvSpPr>
      <dsp:spPr>
        <a:xfrm>
          <a:off x="5323952" y="2208627"/>
          <a:ext cx="728586" cy="728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807361-8586-4803-8B94-802121C1B2E9}">
      <dsp:nvSpPr>
        <dsp:cNvPr id="0" name=""/>
        <dsp:cNvSpPr/>
      </dsp:nvSpPr>
      <dsp:spPr>
        <a:xfrm>
          <a:off x="6585518" y="1944828"/>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kern="1200" dirty="0"/>
            <a:t>To achieve this, the system could leverage secure cloud storage solutions, implementing robust encryption and access controls to protect sensitive information. This not only facilitates remote access to captured images but also ensures data integrity and confidentiality.</a:t>
          </a:r>
        </a:p>
      </dsp:txBody>
      <dsp:txXfrm>
        <a:off x="6585518" y="1944828"/>
        <a:ext cx="2961002" cy="12561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48C7-8B03-45D6-BC7C-B310598A45F2}" type="datetimeFigureOut">
              <a:rPr lang="en-PR" smtClean="0"/>
              <a:t>12/20/2023</a:t>
            </a:fld>
            <a:endParaRPr lang="en-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FE127-C1AD-4FC1-8610-281995466B2C}" type="slidenum">
              <a:rPr lang="en-PR" smtClean="0"/>
              <a:t>‹#›</a:t>
            </a:fld>
            <a:endParaRPr lang="en-PR"/>
          </a:p>
        </p:txBody>
      </p:sp>
    </p:spTree>
    <p:extLst>
      <p:ext uri="{BB962C8B-B14F-4D97-AF65-F5344CB8AC3E}">
        <p14:creationId xmlns:p14="http://schemas.microsoft.com/office/powerpoint/2010/main" val="364473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855F58-4B7E-47E3-9403-361D29A8B451}" type="datetime8">
              <a:rPr lang="en-PR" smtClean="0"/>
              <a:t>12/20/2023 1:10 PM</a:t>
            </a:fld>
            <a:endParaRPr lang="en-PR"/>
          </a:p>
        </p:txBody>
      </p:sp>
      <p:sp>
        <p:nvSpPr>
          <p:cNvPr id="5" name="Footer Placeholder 4"/>
          <p:cNvSpPr>
            <a:spLocks noGrp="1"/>
          </p:cNvSpPr>
          <p:nvPr>
            <p:ph type="ftr" sz="quarter" idx="11"/>
          </p:nvPr>
        </p:nvSpPr>
        <p:spPr>
          <a:xfrm>
            <a:off x="2416500" y="329307"/>
            <a:ext cx="4973915" cy="309201"/>
          </a:xfrm>
        </p:spPr>
        <p:txBody>
          <a:bodyPr/>
          <a:lstStyle/>
          <a:p>
            <a:r>
              <a:rPr lang="pt-BR"/>
              <a:t>Home Security System   Hiram Miranda-Pomales(2023)</a:t>
            </a:r>
            <a:endParaRPr lang="en-PR"/>
          </a:p>
        </p:txBody>
      </p:sp>
      <p:sp>
        <p:nvSpPr>
          <p:cNvPr id="6" name="Slide Number Placeholder 5"/>
          <p:cNvSpPr>
            <a:spLocks noGrp="1"/>
          </p:cNvSpPr>
          <p:nvPr>
            <p:ph type="sldNum" sz="quarter" idx="12"/>
          </p:nvPr>
        </p:nvSpPr>
        <p:spPr>
          <a:xfrm>
            <a:off x="1437664" y="798973"/>
            <a:ext cx="811019" cy="503578"/>
          </a:xfrm>
        </p:spPr>
        <p:txBody>
          <a:bodyPr/>
          <a:lstStyle/>
          <a:p>
            <a:fld id="{70FEDC22-541B-435C-B567-EC29FB92FB1C}" type="slidenum">
              <a:rPr lang="en-PR" smtClean="0"/>
              <a:t>‹#›</a:t>
            </a:fld>
            <a:endParaRPr lang="en-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502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8138CC-0DC5-4586-B392-D122D8986315}" type="datetime8">
              <a:rPr lang="en-PR" smtClean="0"/>
              <a:t>12/20/2023 1:10 PM</a:t>
            </a:fld>
            <a:endParaRPr lang="en-PR"/>
          </a:p>
        </p:txBody>
      </p:sp>
      <p:sp>
        <p:nvSpPr>
          <p:cNvPr id="5" name="Footer Placeholder 4"/>
          <p:cNvSpPr>
            <a:spLocks noGrp="1"/>
          </p:cNvSpPr>
          <p:nvPr>
            <p:ph type="ftr" sz="quarter" idx="11"/>
          </p:nvPr>
        </p:nvSpPr>
        <p:spPr/>
        <p:txBody>
          <a:bodyPr/>
          <a:lstStyle/>
          <a:p>
            <a:r>
              <a:rPr lang="pt-BR"/>
              <a:t>Home Security System   Hiram Miranda-Pomales(2023)</a:t>
            </a:r>
            <a:endParaRPr lang="en-PR"/>
          </a:p>
        </p:txBody>
      </p:sp>
      <p:sp>
        <p:nvSpPr>
          <p:cNvPr id="6" name="Slide Number Placeholder 5"/>
          <p:cNvSpPr>
            <a:spLocks noGrp="1"/>
          </p:cNvSpPr>
          <p:nvPr>
            <p:ph type="sldNum" sz="quarter" idx="12"/>
          </p:nvPr>
        </p:nvSpPr>
        <p:spPr/>
        <p:txBody>
          <a:bodyPr/>
          <a:lstStyle/>
          <a:p>
            <a:fld id="{70FEDC22-541B-435C-B567-EC29FB92FB1C}" type="slidenum">
              <a:rPr lang="en-PR" smtClean="0"/>
              <a:t>‹#›</a:t>
            </a:fld>
            <a:endParaRPr lang="en-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314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89E4E-9C04-4CB9-A68B-0FEFB3484557}" type="datetime8">
              <a:rPr lang="en-PR" smtClean="0"/>
              <a:t>12/20/2023 1:10 PM</a:t>
            </a:fld>
            <a:endParaRPr lang="en-PR"/>
          </a:p>
        </p:txBody>
      </p:sp>
      <p:sp>
        <p:nvSpPr>
          <p:cNvPr id="5" name="Footer Placeholder 4"/>
          <p:cNvSpPr>
            <a:spLocks noGrp="1"/>
          </p:cNvSpPr>
          <p:nvPr>
            <p:ph type="ftr" sz="quarter" idx="11"/>
          </p:nvPr>
        </p:nvSpPr>
        <p:spPr/>
        <p:txBody>
          <a:bodyPr/>
          <a:lstStyle/>
          <a:p>
            <a:r>
              <a:rPr lang="pt-BR"/>
              <a:t>Home Security System   Hiram Miranda-Pomales(2023)</a:t>
            </a:r>
            <a:endParaRPr lang="en-PR"/>
          </a:p>
        </p:txBody>
      </p:sp>
      <p:sp>
        <p:nvSpPr>
          <p:cNvPr id="6" name="Slide Number Placeholder 5"/>
          <p:cNvSpPr>
            <a:spLocks noGrp="1"/>
          </p:cNvSpPr>
          <p:nvPr>
            <p:ph type="sldNum" sz="quarter" idx="12"/>
          </p:nvPr>
        </p:nvSpPr>
        <p:spPr/>
        <p:txBody>
          <a:bodyPr/>
          <a:lstStyle/>
          <a:p>
            <a:fld id="{70FEDC22-541B-435C-B567-EC29FB92FB1C}" type="slidenum">
              <a:rPr lang="en-PR" smtClean="0"/>
              <a:t>‹#›</a:t>
            </a:fld>
            <a:endParaRPr lang="en-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7422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F3FDD-214A-42C7-AF2F-C98BEFCB2E9D}" type="datetime8">
              <a:rPr lang="en-PR" smtClean="0"/>
              <a:t>12/20/2023 1:10 PM</a:t>
            </a:fld>
            <a:endParaRPr lang="en-PR"/>
          </a:p>
        </p:txBody>
      </p:sp>
      <p:sp>
        <p:nvSpPr>
          <p:cNvPr id="5" name="Footer Placeholder 4"/>
          <p:cNvSpPr>
            <a:spLocks noGrp="1"/>
          </p:cNvSpPr>
          <p:nvPr>
            <p:ph type="ftr" sz="quarter" idx="11"/>
          </p:nvPr>
        </p:nvSpPr>
        <p:spPr/>
        <p:txBody>
          <a:bodyPr/>
          <a:lstStyle/>
          <a:p>
            <a:r>
              <a:rPr lang="pt-BR"/>
              <a:t>Home Security System   Hiram Miranda-Pomales(2023)</a:t>
            </a:r>
            <a:endParaRPr lang="en-PR"/>
          </a:p>
        </p:txBody>
      </p:sp>
      <p:sp>
        <p:nvSpPr>
          <p:cNvPr id="6" name="Slide Number Placeholder 5"/>
          <p:cNvSpPr>
            <a:spLocks noGrp="1"/>
          </p:cNvSpPr>
          <p:nvPr>
            <p:ph type="sldNum" sz="quarter" idx="12"/>
          </p:nvPr>
        </p:nvSpPr>
        <p:spPr/>
        <p:txBody>
          <a:bodyPr/>
          <a:lstStyle/>
          <a:p>
            <a:fld id="{70FEDC22-541B-435C-B567-EC29FB92FB1C}" type="slidenum">
              <a:rPr lang="en-PR" smtClean="0"/>
              <a:t>‹#›</a:t>
            </a:fld>
            <a:endParaRPr lang="en-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090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7EB9E9-BAAC-4998-A476-3D6CEBAEEC81}" type="datetime8">
              <a:rPr lang="en-PR" smtClean="0"/>
              <a:t>12/20/2023 1:10 PM</a:t>
            </a:fld>
            <a:endParaRPr lang="en-PR"/>
          </a:p>
        </p:txBody>
      </p:sp>
      <p:sp>
        <p:nvSpPr>
          <p:cNvPr id="5" name="Footer Placeholder 4"/>
          <p:cNvSpPr>
            <a:spLocks noGrp="1"/>
          </p:cNvSpPr>
          <p:nvPr>
            <p:ph type="ftr" sz="quarter" idx="11"/>
          </p:nvPr>
        </p:nvSpPr>
        <p:spPr/>
        <p:txBody>
          <a:bodyPr/>
          <a:lstStyle/>
          <a:p>
            <a:r>
              <a:rPr lang="pt-BR"/>
              <a:t>Home Security System   Hiram Miranda-Pomales(2023)</a:t>
            </a:r>
            <a:endParaRPr lang="en-PR"/>
          </a:p>
        </p:txBody>
      </p:sp>
      <p:sp>
        <p:nvSpPr>
          <p:cNvPr id="6" name="Slide Number Placeholder 5"/>
          <p:cNvSpPr>
            <a:spLocks noGrp="1"/>
          </p:cNvSpPr>
          <p:nvPr>
            <p:ph type="sldNum" sz="quarter" idx="12"/>
          </p:nvPr>
        </p:nvSpPr>
        <p:spPr/>
        <p:txBody>
          <a:bodyPr/>
          <a:lstStyle/>
          <a:p>
            <a:fld id="{70FEDC22-541B-435C-B567-EC29FB92FB1C}" type="slidenum">
              <a:rPr lang="en-PR" smtClean="0"/>
              <a:t>‹#›</a:t>
            </a:fld>
            <a:endParaRPr lang="en-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586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961888-51E2-4A8D-98F2-E24ECD1CF85D}" type="datetime8">
              <a:rPr lang="en-PR" smtClean="0"/>
              <a:t>12/20/2023 1:10 PM</a:t>
            </a:fld>
            <a:endParaRPr lang="en-PR"/>
          </a:p>
        </p:txBody>
      </p:sp>
      <p:sp>
        <p:nvSpPr>
          <p:cNvPr id="6" name="Footer Placeholder 5"/>
          <p:cNvSpPr>
            <a:spLocks noGrp="1"/>
          </p:cNvSpPr>
          <p:nvPr>
            <p:ph type="ftr" sz="quarter" idx="11"/>
          </p:nvPr>
        </p:nvSpPr>
        <p:spPr/>
        <p:txBody>
          <a:bodyPr/>
          <a:lstStyle/>
          <a:p>
            <a:r>
              <a:rPr lang="pt-BR"/>
              <a:t>Home Security System   Hiram Miranda-Pomales(2023)</a:t>
            </a:r>
            <a:endParaRPr lang="en-PR"/>
          </a:p>
        </p:txBody>
      </p:sp>
      <p:sp>
        <p:nvSpPr>
          <p:cNvPr id="7" name="Slide Number Placeholder 6"/>
          <p:cNvSpPr>
            <a:spLocks noGrp="1"/>
          </p:cNvSpPr>
          <p:nvPr>
            <p:ph type="sldNum" sz="quarter" idx="12"/>
          </p:nvPr>
        </p:nvSpPr>
        <p:spPr/>
        <p:txBody>
          <a:bodyPr/>
          <a:lstStyle/>
          <a:p>
            <a:fld id="{70FEDC22-541B-435C-B567-EC29FB92FB1C}" type="slidenum">
              <a:rPr lang="en-PR" smtClean="0"/>
              <a:t>‹#›</a:t>
            </a:fld>
            <a:endParaRPr lang="en-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7897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C97B24-91AF-45CB-9D42-C58DBE6FEF9A}" type="datetime8">
              <a:rPr lang="en-PR" smtClean="0"/>
              <a:t>12/20/2023 1:10 PM</a:t>
            </a:fld>
            <a:endParaRPr lang="en-PR"/>
          </a:p>
        </p:txBody>
      </p:sp>
      <p:sp>
        <p:nvSpPr>
          <p:cNvPr id="8" name="Footer Placeholder 7"/>
          <p:cNvSpPr>
            <a:spLocks noGrp="1"/>
          </p:cNvSpPr>
          <p:nvPr>
            <p:ph type="ftr" sz="quarter" idx="11"/>
          </p:nvPr>
        </p:nvSpPr>
        <p:spPr/>
        <p:txBody>
          <a:bodyPr/>
          <a:lstStyle/>
          <a:p>
            <a:r>
              <a:rPr lang="pt-BR"/>
              <a:t>Home Security System   Hiram Miranda-Pomales(2023)</a:t>
            </a:r>
            <a:endParaRPr lang="en-PR"/>
          </a:p>
        </p:txBody>
      </p:sp>
      <p:sp>
        <p:nvSpPr>
          <p:cNvPr id="9" name="Slide Number Placeholder 8"/>
          <p:cNvSpPr>
            <a:spLocks noGrp="1"/>
          </p:cNvSpPr>
          <p:nvPr>
            <p:ph type="sldNum" sz="quarter" idx="12"/>
          </p:nvPr>
        </p:nvSpPr>
        <p:spPr/>
        <p:txBody>
          <a:bodyPr/>
          <a:lstStyle/>
          <a:p>
            <a:fld id="{70FEDC22-541B-435C-B567-EC29FB92FB1C}" type="slidenum">
              <a:rPr lang="en-PR" smtClean="0"/>
              <a:t>‹#›</a:t>
            </a:fld>
            <a:endParaRPr lang="en-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71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6B3837-6E68-4E79-8F8B-A2AFE9875E2A}" type="datetime8">
              <a:rPr lang="en-PR" smtClean="0"/>
              <a:t>12/20/2023 1:10 PM</a:t>
            </a:fld>
            <a:endParaRPr lang="en-PR"/>
          </a:p>
        </p:txBody>
      </p:sp>
      <p:sp>
        <p:nvSpPr>
          <p:cNvPr id="4" name="Footer Placeholder 3"/>
          <p:cNvSpPr>
            <a:spLocks noGrp="1"/>
          </p:cNvSpPr>
          <p:nvPr>
            <p:ph type="ftr" sz="quarter" idx="11"/>
          </p:nvPr>
        </p:nvSpPr>
        <p:spPr/>
        <p:txBody>
          <a:bodyPr/>
          <a:lstStyle/>
          <a:p>
            <a:r>
              <a:rPr lang="pt-BR"/>
              <a:t>Home Security System   Hiram Miranda-Pomales(2023)</a:t>
            </a:r>
            <a:endParaRPr lang="en-PR"/>
          </a:p>
        </p:txBody>
      </p:sp>
      <p:sp>
        <p:nvSpPr>
          <p:cNvPr id="5" name="Slide Number Placeholder 4"/>
          <p:cNvSpPr>
            <a:spLocks noGrp="1"/>
          </p:cNvSpPr>
          <p:nvPr>
            <p:ph type="sldNum" sz="quarter" idx="12"/>
          </p:nvPr>
        </p:nvSpPr>
        <p:spPr/>
        <p:txBody>
          <a:bodyPr/>
          <a:lstStyle/>
          <a:p>
            <a:fld id="{70FEDC22-541B-435C-B567-EC29FB92FB1C}" type="slidenum">
              <a:rPr lang="en-PR" smtClean="0"/>
              <a:t>‹#›</a:t>
            </a:fld>
            <a:endParaRPr lang="en-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4724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88397-31BF-4BA1-A3E7-9500C9B72E6C}" type="datetime8">
              <a:rPr lang="en-PR" smtClean="0"/>
              <a:t>12/20/2023 1:10 PM</a:t>
            </a:fld>
            <a:endParaRPr lang="en-PR"/>
          </a:p>
        </p:txBody>
      </p:sp>
      <p:sp>
        <p:nvSpPr>
          <p:cNvPr id="3" name="Footer Placeholder 2"/>
          <p:cNvSpPr>
            <a:spLocks noGrp="1"/>
          </p:cNvSpPr>
          <p:nvPr>
            <p:ph type="ftr" sz="quarter" idx="11"/>
          </p:nvPr>
        </p:nvSpPr>
        <p:spPr/>
        <p:txBody>
          <a:bodyPr/>
          <a:lstStyle/>
          <a:p>
            <a:r>
              <a:rPr lang="pt-BR"/>
              <a:t>Home Security System   Hiram Miranda-Pomales(2023)</a:t>
            </a:r>
            <a:endParaRPr lang="en-PR"/>
          </a:p>
        </p:txBody>
      </p:sp>
      <p:sp>
        <p:nvSpPr>
          <p:cNvPr id="4" name="Slide Number Placeholder 3"/>
          <p:cNvSpPr>
            <a:spLocks noGrp="1"/>
          </p:cNvSpPr>
          <p:nvPr>
            <p:ph type="sldNum" sz="quarter" idx="12"/>
          </p:nvPr>
        </p:nvSpPr>
        <p:spPr/>
        <p:txBody>
          <a:bodyPr/>
          <a:lstStyle/>
          <a:p>
            <a:fld id="{70FEDC22-541B-435C-B567-EC29FB92FB1C}" type="slidenum">
              <a:rPr lang="en-PR" smtClean="0"/>
              <a:t>‹#›</a:t>
            </a:fld>
            <a:endParaRPr lang="en-PR"/>
          </a:p>
        </p:txBody>
      </p:sp>
    </p:spTree>
    <p:extLst>
      <p:ext uri="{BB962C8B-B14F-4D97-AF65-F5344CB8AC3E}">
        <p14:creationId xmlns:p14="http://schemas.microsoft.com/office/powerpoint/2010/main" val="286709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5BF1AD-24FC-43B2-9639-AC8B90A16D87}" type="datetime8">
              <a:rPr lang="en-PR" smtClean="0"/>
              <a:t>12/20/2023 1:10 PM</a:t>
            </a:fld>
            <a:endParaRPr lang="en-PR"/>
          </a:p>
        </p:txBody>
      </p:sp>
      <p:sp>
        <p:nvSpPr>
          <p:cNvPr id="6" name="Footer Placeholder 5"/>
          <p:cNvSpPr>
            <a:spLocks noGrp="1"/>
          </p:cNvSpPr>
          <p:nvPr>
            <p:ph type="ftr" sz="quarter" idx="11"/>
          </p:nvPr>
        </p:nvSpPr>
        <p:spPr/>
        <p:txBody>
          <a:bodyPr/>
          <a:lstStyle/>
          <a:p>
            <a:r>
              <a:rPr lang="pt-BR"/>
              <a:t>Home Security System   Hiram Miranda-Pomales(2023)</a:t>
            </a:r>
            <a:endParaRPr lang="en-PR"/>
          </a:p>
        </p:txBody>
      </p:sp>
      <p:sp>
        <p:nvSpPr>
          <p:cNvPr id="7" name="Slide Number Placeholder 6"/>
          <p:cNvSpPr>
            <a:spLocks noGrp="1"/>
          </p:cNvSpPr>
          <p:nvPr>
            <p:ph type="sldNum" sz="quarter" idx="12"/>
          </p:nvPr>
        </p:nvSpPr>
        <p:spPr/>
        <p:txBody>
          <a:bodyPr/>
          <a:lstStyle/>
          <a:p>
            <a:fld id="{70FEDC22-541B-435C-B567-EC29FB92FB1C}" type="slidenum">
              <a:rPr lang="en-PR" smtClean="0"/>
              <a:t>‹#›</a:t>
            </a:fld>
            <a:endParaRPr lang="en-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7906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56FECDE-F01E-49F8-9975-9DF19F4241E2}" type="datetime8">
              <a:rPr lang="en-PR" smtClean="0"/>
              <a:t>12/20/2023 1:10 PM</a:t>
            </a:fld>
            <a:endParaRPr lang="en-PR"/>
          </a:p>
        </p:txBody>
      </p:sp>
      <p:sp>
        <p:nvSpPr>
          <p:cNvPr id="6" name="Footer Placeholder 5"/>
          <p:cNvSpPr>
            <a:spLocks noGrp="1"/>
          </p:cNvSpPr>
          <p:nvPr>
            <p:ph type="ftr" sz="quarter" idx="11"/>
          </p:nvPr>
        </p:nvSpPr>
        <p:spPr>
          <a:xfrm>
            <a:off x="1447382" y="318640"/>
            <a:ext cx="5541004" cy="320931"/>
          </a:xfrm>
        </p:spPr>
        <p:txBody>
          <a:bodyPr/>
          <a:lstStyle/>
          <a:p>
            <a:r>
              <a:rPr lang="pt-BR"/>
              <a:t>Home Security System   Hiram Miranda-Pomales(2023)</a:t>
            </a:r>
            <a:endParaRPr lang="en-PR"/>
          </a:p>
        </p:txBody>
      </p:sp>
      <p:sp>
        <p:nvSpPr>
          <p:cNvPr id="7" name="Slide Number Placeholder 6"/>
          <p:cNvSpPr>
            <a:spLocks noGrp="1"/>
          </p:cNvSpPr>
          <p:nvPr>
            <p:ph type="sldNum" sz="quarter" idx="12"/>
          </p:nvPr>
        </p:nvSpPr>
        <p:spPr/>
        <p:txBody>
          <a:bodyPr/>
          <a:lstStyle/>
          <a:p>
            <a:fld id="{70FEDC22-541B-435C-B567-EC29FB92FB1C}" type="slidenum">
              <a:rPr lang="en-PR" smtClean="0"/>
              <a:t>‹#›</a:t>
            </a:fld>
            <a:endParaRPr lang="en-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683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A52751D-F6ED-41FE-AE7E-F8C32F56A4B8}" type="datetime8">
              <a:rPr lang="en-PR" smtClean="0"/>
              <a:t>12/20/2023 1:10 PM</a:t>
            </a:fld>
            <a:endParaRPr lang="en-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pt-BR"/>
              <a:t>Home Security System   Hiram Miranda-Pomales(2023)</a:t>
            </a:r>
            <a:endParaRPr lang="en-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0FEDC22-541B-435C-B567-EC29FB92FB1C}" type="slidenum">
              <a:rPr lang="en-PR" smtClean="0"/>
              <a:t>‹#›</a:t>
            </a:fld>
            <a:endParaRPr lang="en-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24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2" name="Picture 21" descr="Key in a doorknob">
            <a:extLst>
              <a:ext uri="{FF2B5EF4-FFF2-40B4-BE49-F238E27FC236}">
                <a16:creationId xmlns:a16="http://schemas.microsoft.com/office/drawing/2014/main" id="{E60DEF75-F9AE-DA09-6EB1-5D513857C9D2}"/>
              </a:ext>
            </a:extLst>
          </p:cNvPr>
          <p:cNvPicPr>
            <a:picLocks noChangeAspect="1"/>
          </p:cNvPicPr>
          <p:nvPr/>
        </p:nvPicPr>
        <p:blipFill rotWithShape="1">
          <a:blip r:embed="rId2"/>
          <a:srcRect t="12466" r="-1" b="3262"/>
          <a:stretch/>
        </p:blipFill>
        <p:spPr>
          <a:xfrm>
            <a:off x="2" y="10"/>
            <a:ext cx="12191695" cy="6857990"/>
          </a:xfrm>
          <a:prstGeom prst="rect">
            <a:avLst/>
          </a:prstGeom>
        </p:spPr>
      </p:pic>
      <p:sp>
        <p:nvSpPr>
          <p:cNvPr id="23" name="Rectangle 22">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C7841-D28B-FFAE-C845-5F56AEE04B81}"/>
              </a:ext>
            </a:extLst>
          </p:cNvPr>
          <p:cNvSpPr>
            <a:spLocks noGrp="1"/>
          </p:cNvSpPr>
          <p:nvPr>
            <p:ph type="ctrTitle"/>
          </p:nvPr>
        </p:nvSpPr>
        <p:spPr>
          <a:xfrm>
            <a:off x="4065511" y="3236470"/>
            <a:ext cx="6832500" cy="1252601"/>
          </a:xfrm>
        </p:spPr>
        <p:txBody>
          <a:bodyPr>
            <a:normAutofit/>
          </a:bodyPr>
          <a:lstStyle/>
          <a:p>
            <a:r>
              <a:rPr lang="en-US" sz="4400" dirty="0">
                <a:solidFill>
                  <a:srgbClr val="FFFFFE"/>
                </a:solidFill>
              </a:rPr>
              <a:t>Home Security System:</a:t>
            </a:r>
            <a:endParaRPr lang="en-PR" sz="4400" dirty="0">
              <a:solidFill>
                <a:srgbClr val="FFFFFE"/>
              </a:solidFill>
            </a:endParaRPr>
          </a:p>
        </p:txBody>
      </p:sp>
      <p:sp>
        <p:nvSpPr>
          <p:cNvPr id="3" name="Subtitle 2">
            <a:extLst>
              <a:ext uri="{FF2B5EF4-FFF2-40B4-BE49-F238E27FC236}">
                <a16:creationId xmlns:a16="http://schemas.microsoft.com/office/drawing/2014/main" id="{0A3B3AEE-4BBC-2940-7C66-6BAA4A56380E}"/>
              </a:ext>
            </a:extLst>
          </p:cNvPr>
          <p:cNvSpPr>
            <a:spLocks noGrp="1"/>
          </p:cNvSpPr>
          <p:nvPr>
            <p:ph type="subTitle" idx="1"/>
          </p:nvPr>
        </p:nvSpPr>
        <p:spPr>
          <a:xfrm>
            <a:off x="4065511" y="4669144"/>
            <a:ext cx="6832499" cy="716529"/>
          </a:xfrm>
        </p:spPr>
        <p:txBody>
          <a:bodyPr>
            <a:normAutofit/>
          </a:bodyPr>
          <a:lstStyle/>
          <a:p>
            <a:pPr>
              <a:lnSpc>
                <a:spcPct val="110000"/>
              </a:lnSpc>
            </a:pPr>
            <a:r>
              <a:rPr lang="en-PR" sz="1200" dirty="0">
                <a:solidFill>
                  <a:srgbClr val="FFFFFE"/>
                </a:solidFill>
              </a:rPr>
              <a:t>Hiram Y. Miranda </a:t>
            </a:r>
            <a:r>
              <a:rPr lang="en-PR" sz="1200" dirty="0" err="1">
                <a:solidFill>
                  <a:srgbClr val="FFFFFE"/>
                </a:solidFill>
              </a:rPr>
              <a:t>Pomales</a:t>
            </a:r>
            <a:endParaRPr lang="en-US" sz="1200" dirty="0">
              <a:solidFill>
                <a:srgbClr val="FFFFFE"/>
              </a:solidFill>
            </a:endParaRPr>
          </a:p>
          <a:p>
            <a:pPr>
              <a:lnSpc>
                <a:spcPct val="110000"/>
              </a:lnSpc>
            </a:pPr>
            <a:r>
              <a:rPr lang="en-US" sz="1200" dirty="0">
                <a:solidFill>
                  <a:srgbClr val="FFFFFE"/>
                </a:solidFill>
              </a:rPr>
              <a:t>ELEN 442-447</a:t>
            </a:r>
          </a:p>
          <a:p>
            <a:pPr>
              <a:lnSpc>
                <a:spcPct val="110000"/>
              </a:lnSpc>
            </a:pPr>
            <a:endParaRPr lang="en-PR" sz="1200" dirty="0">
              <a:solidFill>
                <a:srgbClr val="FFFFFE"/>
              </a:solidFill>
            </a:endParaRPr>
          </a:p>
        </p:txBody>
      </p:sp>
      <p:cxnSp>
        <p:nvCxnSpPr>
          <p:cNvPr id="24" name="Straight Connector 23">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descr="A logo with text overlay&#10;&#10;Description automatically generated">
            <a:extLst>
              <a:ext uri="{FF2B5EF4-FFF2-40B4-BE49-F238E27FC236}">
                <a16:creationId xmlns:a16="http://schemas.microsoft.com/office/drawing/2014/main" id="{EFE47D51-E110-4AA8-7AC3-1BE77BB81195}"/>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302" y="0"/>
            <a:ext cx="2627058" cy="1337410"/>
          </a:xfrm>
          <a:prstGeom prst="rect">
            <a:avLst/>
          </a:prstGeom>
        </p:spPr>
      </p:pic>
      <p:sp>
        <p:nvSpPr>
          <p:cNvPr id="7" name="Footer Placeholder 6">
            <a:extLst>
              <a:ext uri="{FF2B5EF4-FFF2-40B4-BE49-F238E27FC236}">
                <a16:creationId xmlns:a16="http://schemas.microsoft.com/office/drawing/2014/main" id="{ED7EA1A1-627B-22A7-01FC-B0128773396D}"/>
              </a:ext>
            </a:extLst>
          </p:cNvPr>
          <p:cNvSpPr>
            <a:spLocks noGrp="1"/>
          </p:cNvSpPr>
          <p:nvPr>
            <p:ph type="ftr" sz="quarter" idx="11"/>
          </p:nvPr>
        </p:nvSpPr>
        <p:spPr>
          <a:xfrm>
            <a:off x="139798" y="6478112"/>
            <a:ext cx="4973915" cy="309201"/>
          </a:xfrm>
        </p:spPr>
        <p:txBody>
          <a:bodyPr/>
          <a:lstStyle/>
          <a:p>
            <a:r>
              <a:rPr lang="pt-BR" dirty="0"/>
              <a:t>Home Security System   Hiram Miranda-Pomales(2023)</a:t>
            </a:r>
            <a:endParaRPr lang="en-PR" dirty="0"/>
          </a:p>
        </p:txBody>
      </p:sp>
    </p:spTree>
    <p:extLst>
      <p:ext uri="{BB962C8B-B14F-4D97-AF65-F5344CB8AC3E}">
        <p14:creationId xmlns:p14="http://schemas.microsoft.com/office/powerpoint/2010/main" val="4029834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5CE44-8865-54C8-5D93-C34F869CC318}"/>
              </a:ext>
            </a:extLst>
          </p:cNvPr>
          <p:cNvSpPr>
            <a:spLocks noGrp="1"/>
          </p:cNvSpPr>
          <p:nvPr>
            <p:ph type="title"/>
          </p:nvPr>
        </p:nvSpPr>
        <p:spPr>
          <a:xfrm>
            <a:off x="1451579" y="804519"/>
            <a:ext cx="9603275" cy="1049235"/>
          </a:xfrm>
        </p:spPr>
        <p:txBody>
          <a:bodyPr>
            <a:normAutofit/>
          </a:bodyPr>
          <a:lstStyle/>
          <a:p>
            <a:r>
              <a:rPr lang="en-US" dirty="0"/>
              <a:t>Design Constraints</a:t>
            </a:r>
            <a:endParaRPr lang="en-PR" dirty="0"/>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8185768F-DF40-34CF-603E-707511FA8598}"/>
              </a:ext>
            </a:extLst>
          </p:cNvPr>
          <p:cNvGraphicFramePr>
            <a:graphicFrameLocks noGrp="1"/>
          </p:cNvGraphicFramePr>
          <p:nvPr>
            <p:ph idx="1"/>
            <p:extLst>
              <p:ext uri="{D42A27DB-BD31-4B8C-83A1-F6EECF244321}">
                <p14:modId xmlns:p14="http://schemas.microsoft.com/office/powerpoint/2010/main" val="3325568749"/>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E5083AB-2D51-4D53-5868-183ACD82A6D6}"/>
              </a:ext>
            </a:extLst>
          </p:cNvPr>
          <p:cNvSpPr>
            <a:spLocks noGrp="1"/>
          </p:cNvSpPr>
          <p:nvPr>
            <p:ph type="sldNum" sz="quarter" idx="12"/>
          </p:nvPr>
        </p:nvSpPr>
        <p:spPr/>
        <p:txBody>
          <a:bodyPr/>
          <a:lstStyle/>
          <a:p>
            <a:fld id="{70FEDC22-541B-435C-B567-EC29FB92FB1C}" type="slidenum">
              <a:rPr lang="en-PR" smtClean="0"/>
              <a:t>10</a:t>
            </a:fld>
            <a:endParaRPr lang="en-PR"/>
          </a:p>
        </p:txBody>
      </p:sp>
      <p:sp>
        <p:nvSpPr>
          <p:cNvPr id="6" name="Footer Placeholder 5">
            <a:extLst>
              <a:ext uri="{FF2B5EF4-FFF2-40B4-BE49-F238E27FC236}">
                <a16:creationId xmlns:a16="http://schemas.microsoft.com/office/drawing/2014/main" id="{D8E8F693-3406-1EDD-4BCA-0A7830F43358}"/>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23872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E91D6-EF97-E855-3AE4-5DE408B69357}"/>
              </a:ext>
            </a:extLst>
          </p:cNvPr>
          <p:cNvSpPr>
            <a:spLocks noGrp="1"/>
          </p:cNvSpPr>
          <p:nvPr>
            <p:ph type="title"/>
          </p:nvPr>
        </p:nvSpPr>
        <p:spPr>
          <a:xfrm>
            <a:off x="1451579" y="804519"/>
            <a:ext cx="9603275" cy="1049235"/>
          </a:xfrm>
        </p:spPr>
        <p:txBody>
          <a:bodyPr>
            <a:normAutofit/>
          </a:bodyPr>
          <a:lstStyle/>
          <a:p>
            <a:r>
              <a:rPr lang="en-US" dirty="0"/>
              <a:t>Installing libraries</a:t>
            </a:r>
            <a:endParaRPr lang="en-PR" dirty="0"/>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66F417F9-688E-9B07-4656-293ECFAEBE30}"/>
              </a:ext>
            </a:extLst>
          </p:cNvPr>
          <p:cNvGraphicFramePr>
            <a:graphicFrameLocks noGrp="1"/>
          </p:cNvGraphicFramePr>
          <p:nvPr>
            <p:ph idx="1"/>
            <p:extLst>
              <p:ext uri="{D42A27DB-BD31-4B8C-83A1-F6EECF244321}">
                <p14:modId xmlns:p14="http://schemas.microsoft.com/office/powerpoint/2010/main" val="3123888469"/>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61C6010-E49A-C02C-1CB0-5BB4B0DB91AB}"/>
              </a:ext>
            </a:extLst>
          </p:cNvPr>
          <p:cNvSpPr>
            <a:spLocks noGrp="1"/>
          </p:cNvSpPr>
          <p:nvPr>
            <p:ph type="sldNum" sz="quarter" idx="12"/>
          </p:nvPr>
        </p:nvSpPr>
        <p:spPr/>
        <p:txBody>
          <a:bodyPr/>
          <a:lstStyle/>
          <a:p>
            <a:fld id="{70FEDC22-541B-435C-B567-EC29FB92FB1C}" type="slidenum">
              <a:rPr lang="en-PR" smtClean="0"/>
              <a:t>11</a:t>
            </a:fld>
            <a:endParaRPr lang="en-PR"/>
          </a:p>
        </p:txBody>
      </p:sp>
      <p:sp>
        <p:nvSpPr>
          <p:cNvPr id="6" name="Footer Placeholder 5">
            <a:extLst>
              <a:ext uri="{FF2B5EF4-FFF2-40B4-BE49-F238E27FC236}">
                <a16:creationId xmlns:a16="http://schemas.microsoft.com/office/drawing/2014/main" id="{E8C7F281-8CA2-9158-C7B4-0FE8322EB1E0}"/>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313005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8FEF2-C511-8740-698C-5AF80F0F404D}"/>
              </a:ext>
            </a:extLst>
          </p:cNvPr>
          <p:cNvSpPr>
            <a:spLocks noGrp="1"/>
          </p:cNvSpPr>
          <p:nvPr>
            <p:ph type="title"/>
          </p:nvPr>
        </p:nvSpPr>
        <p:spPr>
          <a:xfrm>
            <a:off x="1451579" y="804519"/>
            <a:ext cx="9603275" cy="1049235"/>
          </a:xfrm>
        </p:spPr>
        <p:txBody>
          <a:bodyPr>
            <a:normAutofit/>
          </a:bodyPr>
          <a:lstStyle/>
          <a:p>
            <a:r>
              <a:rPr lang="en-US" dirty="0"/>
              <a:t>Code Overview: ESP32</a:t>
            </a:r>
            <a:endParaRPr lang="en-PR" dirty="0"/>
          </a:p>
        </p:txBody>
      </p:sp>
      <p:cxnSp>
        <p:nvCxnSpPr>
          <p:cNvPr id="32" name="Straight Connector 31">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3" name="Rectangle 3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9" name="Content Placeholder 2">
            <a:extLst>
              <a:ext uri="{FF2B5EF4-FFF2-40B4-BE49-F238E27FC236}">
                <a16:creationId xmlns:a16="http://schemas.microsoft.com/office/drawing/2014/main" id="{0F328970-006E-D3D6-9861-19B5CB1718D2}"/>
              </a:ext>
            </a:extLst>
          </p:cNvPr>
          <p:cNvGraphicFramePr>
            <a:graphicFrameLocks noGrp="1"/>
          </p:cNvGraphicFramePr>
          <p:nvPr>
            <p:ph idx="1"/>
            <p:extLst>
              <p:ext uri="{D42A27DB-BD31-4B8C-83A1-F6EECF244321}">
                <p14:modId xmlns:p14="http://schemas.microsoft.com/office/powerpoint/2010/main" val="1347170417"/>
              </p:ext>
            </p:extLst>
          </p:nvPr>
        </p:nvGraphicFramePr>
        <p:xfrm>
          <a:off x="1450975" y="2331497"/>
          <a:ext cx="9604375" cy="4221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7327218-BD3B-1ACC-A80A-95E2170C7837}"/>
              </a:ext>
            </a:extLst>
          </p:cNvPr>
          <p:cNvSpPr>
            <a:spLocks noGrp="1"/>
          </p:cNvSpPr>
          <p:nvPr>
            <p:ph type="sldNum" sz="quarter" idx="12"/>
          </p:nvPr>
        </p:nvSpPr>
        <p:spPr/>
        <p:txBody>
          <a:bodyPr/>
          <a:lstStyle/>
          <a:p>
            <a:fld id="{70FEDC22-541B-435C-B567-EC29FB92FB1C}" type="slidenum">
              <a:rPr lang="en-PR" smtClean="0"/>
              <a:t>12</a:t>
            </a:fld>
            <a:endParaRPr lang="en-PR"/>
          </a:p>
        </p:txBody>
      </p:sp>
      <p:sp>
        <p:nvSpPr>
          <p:cNvPr id="7" name="Footer Placeholder 6">
            <a:extLst>
              <a:ext uri="{FF2B5EF4-FFF2-40B4-BE49-F238E27FC236}">
                <a16:creationId xmlns:a16="http://schemas.microsoft.com/office/drawing/2014/main" id="{F6BA1B34-713F-AC88-166E-41CEA6EDB9A8}"/>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67060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2EE9CA1-692D-96FD-1BA6-71CFA5F2AF38}"/>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Flowchart: ESP32</a:t>
            </a:r>
          </a:p>
        </p:txBody>
      </p:sp>
      <p:cxnSp>
        <p:nvCxnSpPr>
          <p:cNvPr id="24" name="Straight Connector 23">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diagram of a flowchart&#10;&#10;Description automatically generated">
            <a:extLst>
              <a:ext uri="{FF2B5EF4-FFF2-40B4-BE49-F238E27FC236}">
                <a16:creationId xmlns:a16="http://schemas.microsoft.com/office/drawing/2014/main" id="{8A2A69D3-AECF-B9D5-158B-077C816EC7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3064" b="57598"/>
          <a:stretch/>
        </p:blipFill>
        <p:spPr>
          <a:xfrm>
            <a:off x="4564218" y="486823"/>
            <a:ext cx="2568383" cy="5150164"/>
          </a:xfrm>
          <a:prstGeom prst="rect">
            <a:avLst/>
          </a:prstGeom>
        </p:spPr>
      </p:pic>
      <p:pic>
        <p:nvPicPr>
          <p:cNvPr id="7" name="Content Placeholder 4" descr="A diagram of a flowchart&#10;&#10;Description automatically generated">
            <a:extLst>
              <a:ext uri="{FF2B5EF4-FFF2-40B4-BE49-F238E27FC236}">
                <a16:creationId xmlns:a16="http://schemas.microsoft.com/office/drawing/2014/main" id="{8465B5C6-75DD-3384-36B2-C24A6C0BA40B}"/>
              </a:ext>
            </a:extLst>
          </p:cNvPr>
          <p:cNvPicPr>
            <a:picLocks noChangeAspect="1"/>
          </p:cNvPicPr>
          <p:nvPr/>
        </p:nvPicPr>
        <p:blipFill rotWithShape="1">
          <a:blip r:embed="rId3">
            <a:extLst>
              <a:ext uri="{28A0092B-C50C-407E-A947-70E740481C1C}">
                <a14:useLocalDpi xmlns:a14="http://schemas.microsoft.com/office/drawing/2010/main" val="0"/>
              </a:ext>
            </a:extLst>
          </a:blip>
          <a:srcRect t="42100" r="63064" b="14374"/>
          <a:stretch/>
        </p:blipFill>
        <p:spPr>
          <a:xfrm>
            <a:off x="8453520" y="486823"/>
            <a:ext cx="2502055" cy="5150164"/>
          </a:xfrm>
          <a:prstGeom prst="rect">
            <a:avLst/>
          </a:prstGeom>
        </p:spPr>
      </p:pic>
      <p:pic>
        <p:nvPicPr>
          <p:cNvPr id="26" name="Picture 25">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8C1C29C-9AE9-2035-2C78-7D1E452B7FC2}"/>
              </a:ext>
            </a:extLst>
          </p:cNvPr>
          <p:cNvSpPr>
            <a:spLocks noGrp="1"/>
          </p:cNvSpPr>
          <p:nvPr>
            <p:ph type="sldNum" sz="quarter" idx="12"/>
          </p:nvPr>
        </p:nvSpPr>
        <p:spPr/>
        <p:txBody>
          <a:bodyPr/>
          <a:lstStyle/>
          <a:p>
            <a:fld id="{70FEDC22-541B-435C-B567-EC29FB92FB1C}" type="slidenum">
              <a:rPr lang="en-PR" smtClean="0"/>
              <a:t>13</a:t>
            </a:fld>
            <a:endParaRPr lang="en-PR"/>
          </a:p>
        </p:txBody>
      </p:sp>
      <p:sp>
        <p:nvSpPr>
          <p:cNvPr id="9" name="Footer Placeholder 8">
            <a:extLst>
              <a:ext uri="{FF2B5EF4-FFF2-40B4-BE49-F238E27FC236}">
                <a16:creationId xmlns:a16="http://schemas.microsoft.com/office/drawing/2014/main" id="{449DF029-AF77-2762-E438-4B0818971535}"/>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7754FC30-350F-6FED-91FD-36DA1CE274B9}"/>
              </a:ext>
            </a:extLst>
          </p:cNvPr>
          <p:cNvSpPr txBox="1"/>
          <p:nvPr/>
        </p:nvSpPr>
        <p:spPr>
          <a:xfrm>
            <a:off x="4564218" y="5718631"/>
            <a:ext cx="2444621" cy="276999"/>
          </a:xfrm>
          <a:prstGeom prst="rect">
            <a:avLst/>
          </a:prstGeom>
          <a:noFill/>
        </p:spPr>
        <p:txBody>
          <a:bodyPr wrap="square" rtlCol="0">
            <a:spAutoFit/>
          </a:bodyPr>
          <a:lstStyle/>
          <a:p>
            <a:r>
              <a:rPr lang="en-US" sz="1200" dirty="0"/>
              <a:t>Figure 7: Start ESP32 Flowchart</a:t>
            </a:r>
            <a:endParaRPr lang="en-PR" sz="1200" dirty="0"/>
          </a:p>
        </p:txBody>
      </p:sp>
      <p:sp>
        <p:nvSpPr>
          <p:cNvPr id="4" name="TextBox 3">
            <a:extLst>
              <a:ext uri="{FF2B5EF4-FFF2-40B4-BE49-F238E27FC236}">
                <a16:creationId xmlns:a16="http://schemas.microsoft.com/office/drawing/2014/main" id="{52305641-C62B-1248-99EB-CA2AD534577D}"/>
              </a:ext>
            </a:extLst>
          </p:cNvPr>
          <p:cNvSpPr txBox="1"/>
          <p:nvPr/>
        </p:nvSpPr>
        <p:spPr>
          <a:xfrm>
            <a:off x="8428487" y="5710015"/>
            <a:ext cx="2444621" cy="461665"/>
          </a:xfrm>
          <a:prstGeom prst="rect">
            <a:avLst/>
          </a:prstGeom>
          <a:noFill/>
        </p:spPr>
        <p:txBody>
          <a:bodyPr wrap="square" rtlCol="0">
            <a:spAutoFit/>
          </a:bodyPr>
          <a:lstStyle/>
          <a:p>
            <a:r>
              <a:rPr lang="en-US" sz="1200" dirty="0"/>
              <a:t>Figure 8: setup() part ESP32 Flowchart</a:t>
            </a:r>
            <a:endParaRPr lang="en-PR" sz="1200" dirty="0"/>
          </a:p>
        </p:txBody>
      </p:sp>
    </p:spTree>
    <p:extLst>
      <p:ext uri="{BB962C8B-B14F-4D97-AF65-F5344CB8AC3E}">
        <p14:creationId xmlns:p14="http://schemas.microsoft.com/office/powerpoint/2010/main" val="323142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92DBA31-D94E-D800-7BDD-59DEE74F10BF}"/>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Flowchart: ESP32</a:t>
            </a:r>
          </a:p>
        </p:txBody>
      </p:sp>
      <p:cxnSp>
        <p:nvCxnSpPr>
          <p:cNvPr id="22" name="Straight Connector 21">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4" descr="A diagram of a flowchart&#10;&#10;Description automatically generated">
            <a:extLst>
              <a:ext uri="{FF2B5EF4-FFF2-40B4-BE49-F238E27FC236}">
                <a16:creationId xmlns:a16="http://schemas.microsoft.com/office/drawing/2014/main" id="{721B2D6B-576C-1992-B386-62761CD916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585" t="93" r="17089" b="72866"/>
          <a:stretch/>
        </p:blipFill>
        <p:spPr>
          <a:xfrm>
            <a:off x="4002204" y="1138016"/>
            <a:ext cx="3692411" cy="3847777"/>
          </a:xfrm>
          <a:prstGeom prst="rect">
            <a:avLst/>
          </a:prstGeom>
        </p:spPr>
      </p:pic>
      <p:pic>
        <p:nvPicPr>
          <p:cNvPr id="5" name="Content Placeholder 4" descr="A diagram of a flowchart&#10;&#10;Description automatically generated">
            <a:extLst>
              <a:ext uri="{FF2B5EF4-FFF2-40B4-BE49-F238E27FC236}">
                <a16:creationId xmlns:a16="http://schemas.microsoft.com/office/drawing/2014/main" id="{0539954C-1536-55EE-CAC0-AB7F736F1ABB}"/>
              </a:ext>
            </a:extLst>
          </p:cNvPr>
          <p:cNvPicPr>
            <a:picLocks noChangeAspect="1"/>
          </p:cNvPicPr>
          <p:nvPr/>
        </p:nvPicPr>
        <p:blipFill rotWithShape="1">
          <a:blip r:embed="rId3">
            <a:extLst>
              <a:ext uri="{28A0092B-C50C-407E-A947-70E740481C1C}">
                <a14:useLocalDpi xmlns:a14="http://schemas.microsoft.com/office/drawing/2010/main" val="0"/>
              </a:ext>
            </a:extLst>
          </a:blip>
          <a:srcRect l="41915" t="27439" r="3621" b="42829"/>
          <a:stretch/>
        </p:blipFill>
        <p:spPr>
          <a:xfrm>
            <a:off x="7858342" y="1301472"/>
            <a:ext cx="3692411" cy="3520865"/>
          </a:xfrm>
          <a:prstGeom prst="rect">
            <a:avLst/>
          </a:prstGeom>
        </p:spPr>
      </p:pic>
      <p:pic>
        <p:nvPicPr>
          <p:cNvPr id="24" name="Picture 23">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F0C8158-4A8A-B59C-E577-02BDA7EE45A0}"/>
              </a:ext>
            </a:extLst>
          </p:cNvPr>
          <p:cNvSpPr>
            <a:spLocks noGrp="1"/>
          </p:cNvSpPr>
          <p:nvPr>
            <p:ph type="sldNum" sz="quarter" idx="12"/>
          </p:nvPr>
        </p:nvSpPr>
        <p:spPr/>
        <p:txBody>
          <a:bodyPr/>
          <a:lstStyle/>
          <a:p>
            <a:fld id="{70FEDC22-541B-435C-B567-EC29FB92FB1C}" type="slidenum">
              <a:rPr lang="en-PR" smtClean="0"/>
              <a:t>14</a:t>
            </a:fld>
            <a:endParaRPr lang="en-PR"/>
          </a:p>
        </p:txBody>
      </p:sp>
      <p:sp>
        <p:nvSpPr>
          <p:cNvPr id="7" name="Footer Placeholder 6">
            <a:extLst>
              <a:ext uri="{FF2B5EF4-FFF2-40B4-BE49-F238E27FC236}">
                <a16:creationId xmlns:a16="http://schemas.microsoft.com/office/drawing/2014/main" id="{4F69C499-158B-8005-EBE8-A3621FF9FF18}"/>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15369AE2-B049-257E-92A6-5D4AE5069A48}"/>
              </a:ext>
            </a:extLst>
          </p:cNvPr>
          <p:cNvSpPr txBox="1"/>
          <p:nvPr/>
        </p:nvSpPr>
        <p:spPr>
          <a:xfrm>
            <a:off x="4002204" y="5217191"/>
            <a:ext cx="2444621" cy="461665"/>
          </a:xfrm>
          <a:prstGeom prst="rect">
            <a:avLst/>
          </a:prstGeom>
          <a:noFill/>
        </p:spPr>
        <p:txBody>
          <a:bodyPr wrap="square" rtlCol="0">
            <a:spAutoFit/>
          </a:bodyPr>
          <a:lstStyle/>
          <a:p>
            <a:r>
              <a:rPr lang="en-US" sz="1200" dirty="0"/>
              <a:t>Figure 9:  System status ESP32 Flowchart</a:t>
            </a:r>
            <a:endParaRPr lang="en-PR" sz="1200" dirty="0"/>
          </a:p>
        </p:txBody>
      </p:sp>
      <p:sp>
        <p:nvSpPr>
          <p:cNvPr id="8" name="TextBox 7">
            <a:extLst>
              <a:ext uri="{FF2B5EF4-FFF2-40B4-BE49-F238E27FC236}">
                <a16:creationId xmlns:a16="http://schemas.microsoft.com/office/drawing/2014/main" id="{62308F60-2A82-779A-A310-0F3C052F6AC4}"/>
              </a:ext>
            </a:extLst>
          </p:cNvPr>
          <p:cNvSpPr txBox="1"/>
          <p:nvPr/>
        </p:nvSpPr>
        <p:spPr>
          <a:xfrm>
            <a:off x="7858342" y="5154631"/>
            <a:ext cx="2444621" cy="461665"/>
          </a:xfrm>
          <a:prstGeom prst="rect">
            <a:avLst/>
          </a:prstGeom>
          <a:noFill/>
        </p:spPr>
        <p:txBody>
          <a:bodyPr wrap="square" rtlCol="0">
            <a:spAutoFit/>
          </a:bodyPr>
          <a:lstStyle/>
          <a:p>
            <a:r>
              <a:rPr lang="en-US" sz="1200" dirty="0"/>
              <a:t>Figure10:  Door status ESP32 Flowchart</a:t>
            </a:r>
            <a:endParaRPr lang="en-PR" sz="1200" dirty="0"/>
          </a:p>
        </p:txBody>
      </p:sp>
    </p:spTree>
    <p:extLst>
      <p:ext uri="{BB962C8B-B14F-4D97-AF65-F5344CB8AC3E}">
        <p14:creationId xmlns:p14="http://schemas.microsoft.com/office/powerpoint/2010/main" val="716859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FC5D48D-045C-991D-A500-34FB871500AB}"/>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Flowchart: ESP32</a:t>
            </a:r>
          </a:p>
        </p:txBody>
      </p:sp>
      <p:cxnSp>
        <p:nvCxnSpPr>
          <p:cNvPr id="24" name="Straight Connector 23">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4" descr="A diagram of a flowchart&#10;&#10;Description automatically generated">
            <a:extLst>
              <a:ext uri="{FF2B5EF4-FFF2-40B4-BE49-F238E27FC236}">
                <a16:creationId xmlns:a16="http://schemas.microsoft.com/office/drawing/2014/main" id="{D9987A1D-28A5-86D0-51F9-48F81F3C02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6008" t="58789" r="-862" b="369"/>
          <a:stretch/>
        </p:blipFill>
        <p:spPr>
          <a:xfrm>
            <a:off x="6456115" y="805583"/>
            <a:ext cx="4237034" cy="4660762"/>
          </a:xfrm>
          <a:prstGeom prst="rect">
            <a:avLst/>
          </a:prstGeom>
        </p:spPr>
      </p:pic>
      <p:pic>
        <p:nvPicPr>
          <p:cNvPr id="26" name="Picture 25">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B1A30A8-76CB-D498-6542-73C09DEBF8C6}"/>
              </a:ext>
            </a:extLst>
          </p:cNvPr>
          <p:cNvSpPr>
            <a:spLocks noGrp="1"/>
          </p:cNvSpPr>
          <p:nvPr>
            <p:ph type="sldNum" sz="quarter" idx="12"/>
          </p:nvPr>
        </p:nvSpPr>
        <p:spPr/>
        <p:txBody>
          <a:bodyPr/>
          <a:lstStyle/>
          <a:p>
            <a:fld id="{70FEDC22-541B-435C-B567-EC29FB92FB1C}" type="slidenum">
              <a:rPr lang="en-PR" smtClean="0"/>
              <a:t>15</a:t>
            </a:fld>
            <a:endParaRPr lang="en-PR"/>
          </a:p>
        </p:txBody>
      </p:sp>
      <p:sp>
        <p:nvSpPr>
          <p:cNvPr id="9" name="Footer Placeholder 8">
            <a:extLst>
              <a:ext uri="{FF2B5EF4-FFF2-40B4-BE49-F238E27FC236}">
                <a16:creationId xmlns:a16="http://schemas.microsoft.com/office/drawing/2014/main" id="{8BF2E5EA-DC02-4692-AA1E-E0A3682D32C4}"/>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DD05F928-0B62-6ECB-F483-993D01F600E6}"/>
              </a:ext>
            </a:extLst>
          </p:cNvPr>
          <p:cNvSpPr txBox="1"/>
          <p:nvPr/>
        </p:nvSpPr>
        <p:spPr>
          <a:xfrm>
            <a:off x="6481844" y="5600305"/>
            <a:ext cx="2444621" cy="461665"/>
          </a:xfrm>
          <a:prstGeom prst="rect">
            <a:avLst/>
          </a:prstGeom>
          <a:noFill/>
        </p:spPr>
        <p:txBody>
          <a:bodyPr wrap="square" rtlCol="0">
            <a:spAutoFit/>
          </a:bodyPr>
          <a:lstStyle/>
          <a:p>
            <a:r>
              <a:rPr lang="en-US" sz="1200" dirty="0"/>
              <a:t>Figure 10: Notification Event ESP32 Flowchart</a:t>
            </a:r>
            <a:endParaRPr lang="en-PR" sz="1200" dirty="0"/>
          </a:p>
        </p:txBody>
      </p:sp>
    </p:spTree>
    <p:extLst>
      <p:ext uri="{BB962C8B-B14F-4D97-AF65-F5344CB8AC3E}">
        <p14:creationId xmlns:p14="http://schemas.microsoft.com/office/powerpoint/2010/main" val="320629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D845-74F4-36D9-1FCA-C7AAA20B4F57}"/>
              </a:ext>
            </a:extLst>
          </p:cNvPr>
          <p:cNvSpPr>
            <a:spLocks noGrp="1"/>
          </p:cNvSpPr>
          <p:nvPr>
            <p:ph type="title"/>
          </p:nvPr>
        </p:nvSpPr>
        <p:spPr>
          <a:xfrm>
            <a:off x="1451579" y="804519"/>
            <a:ext cx="9603275" cy="1049235"/>
          </a:xfrm>
        </p:spPr>
        <p:txBody>
          <a:bodyPr>
            <a:normAutofit/>
          </a:bodyPr>
          <a:lstStyle/>
          <a:p>
            <a:r>
              <a:rPr lang="en-US" dirty="0"/>
              <a:t>Code Overview: ESP32-CAM</a:t>
            </a:r>
            <a:endParaRPr lang="en-PR" dirty="0"/>
          </a:p>
        </p:txBody>
      </p:sp>
      <p:graphicFrame>
        <p:nvGraphicFramePr>
          <p:cNvPr id="5" name="Content Placeholder 2">
            <a:extLst>
              <a:ext uri="{FF2B5EF4-FFF2-40B4-BE49-F238E27FC236}">
                <a16:creationId xmlns:a16="http://schemas.microsoft.com/office/drawing/2014/main" id="{87C5B7E1-3ABE-89FC-C30E-FB3A9B7F58F4}"/>
              </a:ext>
            </a:extLst>
          </p:cNvPr>
          <p:cNvGraphicFramePr>
            <a:graphicFrameLocks noGrp="1"/>
          </p:cNvGraphicFramePr>
          <p:nvPr>
            <p:ph idx="1"/>
            <p:extLst>
              <p:ext uri="{D42A27DB-BD31-4B8C-83A1-F6EECF244321}">
                <p14:modId xmlns:p14="http://schemas.microsoft.com/office/powerpoint/2010/main" val="3514039935"/>
              </p:ext>
            </p:extLst>
          </p:nvPr>
        </p:nvGraphicFramePr>
        <p:xfrm>
          <a:off x="783771" y="2019765"/>
          <a:ext cx="10929258" cy="4033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7D25AB8-DE93-6CD3-2C29-DC0018CFDFB9}"/>
              </a:ext>
            </a:extLst>
          </p:cNvPr>
          <p:cNvSpPr>
            <a:spLocks noGrp="1"/>
          </p:cNvSpPr>
          <p:nvPr>
            <p:ph type="sldNum" sz="quarter" idx="12"/>
          </p:nvPr>
        </p:nvSpPr>
        <p:spPr/>
        <p:txBody>
          <a:bodyPr/>
          <a:lstStyle/>
          <a:p>
            <a:fld id="{70FEDC22-541B-435C-B567-EC29FB92FB1C}" type="slidenum">
              <a:rPr lang="en-PR" smtClean="0"/>
              <a:t>16</a:t>
            </a:fld>
            <a:endParaRPr lang="en-PR"/>
          </a:p>
        </p:txBody>
      </p:sp>
      <p:sp>
        <p:nvSpPr>
          <p:cNvPr id="6" name="Footer Placeholder 5">
            <a:extLst>
              <a:ext uri="{FF2B5EF4-FFF2-40B4-BE49-F238E27FC236}">
                <a16:creationId xmlns:a16="http://schemas.microsoft.com/office/drawing/2014/main" id="{EC9AB154-576F-4242-470B-BED1B447CD91}"/>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319680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9" name="Picture 18">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5" name="Rectangle 24">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C665A4E-361F-F4FA-7660-CC1298008C92}"/>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dirty="0"/>
              <a:t>Flowchart: ESP32-CAM</a:t>
            </a:r>
          </a:p>
        </p:txBody>
      </p:sp>
      <p:cxnSp>
        <p:nvCxnSpPr>
          <p:cNvPr id="29" name="Straight Connector 28">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Content Placeholder 9" descr="A diagram of a computer program&#10;&#10;Description automatically generated with medium confidence">
            <a:extLst>
              <a:ext uri="{FF2B5EF4-FFF2-40B4-BE49-F238E27FC236}">
                <a16:creationId xmlns:a16="http://schemas.microsoft.com/office/drawing/2014/main" id="{F86BEDBE-CFCB-B98A-A39D-F697BDB6FB75}"/>
              </a:ext>
            </a:extLst>
          </p:cNvPr>
          <p:cNvPicPr>
            <a:picLocks noChangeAspect="1"/>
          </p:cNvPicPr>
          <p:nvPr/>
        </p:nvPicPr>
        <p:blipFill rotWithShape="1">
          <a:blip r:embed="rId3">
            <a:extLst>
              <a:ext uri="{28A0092B-C50C-407E-A947-70E740481C1C}">
                <a14:useLocalDpi xmlns:a14="http://schemas.microsoft.com/office/drawing/2010/main" val="0"/>
              </a:ext>
            </a:extLst>
          </a:blip>
          <a:srcRect l="5756" t="1824" r="62115" b="58949"/>
          <a:stretch/>
        </p:blipFill>
        <p:spPr>
          <a:xfrm>
            <a:off x="4182198" y="486823"/>
            <a:ext cx="3332422" cy="5150164"/>
          </a:xfrm>
          <a:prstGeom prst="rect">
            <a:avLst/>
          </a:prstGeom>
        </p:spPr>
      </p:pic>
      <p:pic>
        <p:nvPicPr>
          <p:cNvPr id="15" name="Content Placeholder 9" descr="A diagram of a computer program&#10;&#10;Description automatically generated with medium confidence">
            <a:extLst>
              <a:ext uri="{FF2B5EF4-FFF2-40B4-BE49-F238E27FC236}">
                <a16:creationId xmlns:a16="http://schemas.microsoft.com/office/drawing/2014/main" id="{D0B36D76-D32A-CE8B-8AC1-33848E766CBF}"/>
              </a:ext>
            </a:extLst>
          </p:cNvPr>
          <p:cNvPicPr>
            <a:picLocks noChangeAspect="1"/>
          </p:cNvPicPr>
          <p:nvPr/>
        </p:nvPicPr>
        <p:blipFill rotWithShape="1">
          <a:blip r:embed="rId3">
            <a:extLst>
              <a:ext uri="{28A0092B-C50C-407E-A947-70E740481C1C}">
                <a14:useLocalDpi xmlns:a14="http://schemas.microsoft.com/office/drawing/2010/main" val="0"/>
              </a:ext>
            </a:extLst>
          </a:blip>
          <a:srcRect l="32939" r="33381" b="56598"/>
          <a:stretch/>
        </p:blipFill>
        <p:spPr>
          <a:xfrm>
            <a:off x="8125917" y="486823"/>
            <a:ext cx="3157261" cy="5150164"/>
          </a:xfrm>
          <a:prstGeom prst="rect">
            <a:avLst/>
          </a:prstGeom>
        </p:spPr>
      </p:pic>
      <p:pic>
        <p:nvPicPr>
          <p:cNvPr id="31" name="Picture 30">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Slide Number Placeholder 15">
            <a:extLst>
              <a:ext uri="{FF2B5EF4-FFF2-40B4-BE49-F238E27FC236}">
                <a16:creationId xmlns:a16="http://schemas.microsoft.com/office/drawing/2014/main" id="{D38142C1-8282-22EA-84AE-955624F9FCD1}"/>
              </a:ext>
            </a:extLst>
          </p:cNvPr>
          <p:cNvSpPr>
            <a:spLocks noGrp="1"/>
          </p:cNvSpPr>
          <p:nvPr>
            <p:ph type="sldNum" sz="quarter" idx="12"/>
          </p:nvPr>
        </p:nvSpPr>
        <p:spPr/>
        <p:txBody>
          <a:bodyPr/>
          <a:lstStyle/>
          <a:p>
            <a:fld id="{70FEDC22-541B-435C-B567-EC29FB92FB1C}" type="slidenum">
              <a:rPr lang="en-PR" smtClean="0"/>
              <a:t>17</a:t>
            </a:fld>
            <a:endParaRPr lang="en-PR"/>
          </a:p>
        </p:txBody>
      </p:sp>
      <p:sp>
        <p:nvSpPr>
          <p:cNvPr id="35" name="Footer Placeholder 34">
            <a:extLst>
              <a:ext uri="{FF2B5EF4-FFF2-40B4-BE49-F238E27FC236}">
                <a16:creationId xmlns:a16="http://schemas.microsoft.com/office/drawing/2014/main" id="{ACEE8AE7-E66F-8814-77A3-E98204583EC1}"/>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878EBC92-1E38-F962-6301-997830FE30EB}"/>
              </a:ext>
            </a:extLst>
          </p:cNvPr>
          <p:cNvSpPr txBox="1"/>
          <p:nvPr/>
        </p:nvSpPr>
        <p:spPr>
          <a:xfrm>
            <a:off x="4301948" y="5619624"/>
            <a:ext cx="2835970" cy="276999"/>
          </a:xfrm>
          <a:prstGeom prst="rect">
            <a:avLst/>
          </a:prstGeom>
          <a:noFill/>
        </p:spPr>
        <p:txBody>
          <a:bodyPr wrap="square" rtlCol="0">
            <a:spAutoFit/>
          </a:bodyPr>
          <a:lstStyle/>
          <a:p>
            <a:r>
              <a:rPr lang="en-US" sz="1200" dirty="0"/>
              <a:t>Figure 11: ESP32-Cam Flowchart part 1</a:t>
            </a:r>
            <a:endParaRPr lang="en-PR" sz="1200" dirty="0"/>
          </a:p>
        </p:txBody>
      </p:sp>
      <p:sp>
        <p:nvSpPr>
          <p:cNvPr id="4" name="TextBox 3">
            <a:extLst>
              <a:ext uri="{FF2B5EF4-FFF2-40B4-BE49-F238E27FC236}">
                <a16:creationId xmlns:a16="http://schemas.microsoft.com/office/drawing/2014/main" id="{A2A99E2A-29CC-C3A4-AB7B-5D3BFEAE1301}"/>
              </a:ext>
            </a:extLst>
          </p:cNvPr>
          <p:cNvSpPr txBox="1"/>
          <p:nvPr/>
        </p:nvSpPr>
        <p:spPr>
          <a:xfrm>
            <a:off x="8046634" y="5639773"/>
            <a:ext cx="2835970" cy="276999"/>
          </a:xfrm>
          <a:prstGeom prst="rect">
            <a:avLst/>
          </a:prstGeom>
          <a:noFill/>
        </p:spPr>
        <p:txBody>
          <a:bodyPr wrap="square" rtlCol="0">
            <a:spAutoFit/>
          </a:bodyPr>
          <a:lstStyle/>
          <a:p>
            <a:r>
              <a:rPr lang="en-US" sz="1200" dirty="0"/>
              <a:t>Figure 12: ESP32-Cam Flowchart part 2</a:t>
            </a:r>
            <a:endParaRPr lang="en-PR" sz="1200" dirty="0"/>
          </a:p>
        </p:txBody>
      </p:sp>
    </p:spTree>
    <p:extLst>
      <p:ext uri="{BB962C8B-B14F-4D97-AF65-F5344CB8AC3E}">
        <p14:creationId xmlns:p14="http://schemas.microsoft.com/office/powerpoint/2010/main" val="191659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44" name="Picture 4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7" name="Rectangle 4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5BCADBE-F150-4FA6-86C3-2FD08BCE2D5E}"/>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Flowchart: ESP32-CAM</a:t>
            </a:r>
          </a:p>
        </p:txBody>
      </p:sp>
      <p:cxnSp>
        <p:nvCxnSpPr>
          <p:cNvPr id="49" name="Straight Connector 48">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9" descr="A diagram of a computer program&#10;&#10;Description automatically generated with medium confidence">
            <a:extLst>
              <a:ext uri="{FF2B5EF4-FFF2-40B4-BE49-F238E27FC236}">
                <a16:creationId xmlns:a16="http://schemas.microsoft.com/office/drawing/2014/main" id="{1C8A0EC6-D412-F408-C1A9-0991A91271A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939" t="42839" r="33381" b="25914"/>
          <a:stretch/>
        </p:blipFill>
        <p:spPr>
          <a:xfrm>
            <a:off x="6590284" y="805583"/>
            <a:ext cx="3968695" cy="4660762"/>
          </a:xfrm>
          <a:prstGeom prst="rect">
            <a:avLst/>
          </a:prstGeom>
        </p:spPr>
      </p:pic>
      <p:pic>
        <p:nvPicPr>
          <p:cNvPr id="50" name="Picture 49">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1" name="Straight Connector 50">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D0A9C7C-832C-9BEC-A2CD-7EF1070F2F00}"/>
              </a:ext>
            </a:extLst>
          </p:cNvPr>
          <p:cNvSpPr>
            <a:spLocks noGrp="1"/>
          </p:cNvSpPr>
          <p:nvPr>
            <p:ph type="sldNum" sz="quarter" idx="12"/>
          </p:nvPr>
        </p:nvSpPr>
        <p:spPr/>
        <p:txBody>
          <a:bodyPr/>
          <a:lstStyle/>
          <a:p>
            <a:fld id="{70FEDC22-541B-435C-B567-EC29FB92FB1C}" type="slidenum">
              <a:rPr lang="en-PR" smtClean="0"/>
              <a:t>18</a:t>
            </a:fld>
            <a:endParaRPr lang="en-PR"/>
          </a:p>
        </p:txBody>
      </p:sp>
      <p:sp>
        <p:nvSpPr>
          <p:cNvPr id="6" name="Footer Placeholder 5">
            <a:extLst>
              <a:ext uri="{FF2B5EF4-FFF2-40B4-BE49-F238E27FC236}">
                <a16:creationId xmlns:a16="http://schemas.microsoft.com/office/drawing/2014/main" id="{730C6BB0-ECAF-C327-237D-693FD2C694C3}"/>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36B66BBF-1337-DCCB-2605-63EC13E0223A}"/>
              </a:ext>
            </a:extLst>
          </p:cNvPr>
          <p:cNvSpPr txBox="1"/>
          <p:nvPr/>
        </p:nvSpPr>
        <p:spPr>
          <a:xfrm>
            <a:off x="6590284" y="5602655"/>
            <a:ext cx="2835970" cy="276999"/>
          </a:xfrm>
          <a:prstGeom prst="rect">
            <a:avLst/>
          </a:prstGeom>
          <a:noFill/>
        </p:spPr>
        <p:txBody>
          <a:bodyPr wrap="square" rtlCol="0">
            <a:spAutoFit/>
          </a:bodyPr>
          <a:lstStyle/>
          <a:p>
            <a:r>
              <a:rPr lang="en-US" sz="1200" dirty="0"/>
              <a:t>Figure 13: ESP32-Cam Flowchart part 3</a:t>
            </a:r>
            <a:endParaRPr lang="en-PR" sz="1200" dirty="0"/>
          </a:p>
        </p:txBody>
      </p:sp>
    </p:spTree>
    <p:extLst>
      <p:ext uri="{BB962C8B-B14F-4D97-AF65-F5344CB8AC3E}">
        <p14:creationId xmlns:p14="http://schemas.microsoft.com/office/powerpoint/2010/main" val="812869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2357DC4-3CB3-FC59-9030-CC7DFBDCD469}"/>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Flowchart: ESP32-CAM</a:t>
            </a:r>
          </a:p>
        </p:txBody>
      </p:sp>
      <p:cxnSp>
        <p:nvCxnSpPr>
          <p:cNvPr id="24" name="Straight Connector 23">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ooter Placeholder 6">
            <a:extLst>
              <a:ext uri="{FF2B5EF4-FFF2-40B4-BE49-F238E27FC236}">
                <a16:creationId xmlns:a16="http://schemas.microsoft.com/office/drawing/2014/main" id="{F9AD264C-142F-5338-EAF6-9FCC3D93FED2}"/>
              </a:ext>
            </a:extLst>
          </p:cNvPr>
          <p:cNvSpPr>
            <a:spLocks noGrp="1"/>
          </p:cNvSpPr>
          <p:nvPr>
            <p:ph type="ftr" sz="quarter" idx="11"/>
          </p:nvPr>
        </p:nvSpPr>
        <p:spPr>
          <a:xfrm>
            <a:off x="477904" y="329307"/>
            <a:ext cx="3027042" cy="309201"/>
          </a:xfrm>
        </p:spPr>
        <p:txBody>
          <a:bodyPr vert="horz" lIns="91440" tIns="45720" rIns="91440" bIns="45720" rtlCol="0" anchor="ctr">
            <a:normAutofit fontScale="92500"/>
          </a:bodyPr>
          <a:lstStyle/>
          <a:p>
            <a:pPr>
              <a:spcAft>
                <a:spcPts val="600"/>
              </a:spcAft>
            </a:pPr>
            <a:r>
              <a:rPr lang="en-US"/>
              <a:t>Home Security System   Hiram Miranda-Pomales(2023)</a:t>
            </a:r>
          </a:p>
        </p:txBody>
      </p:sp>
      <p:sp>
        <p:nvSpPr>
          <p:cNvPr id="6" name="Slide Number Placeholder 5">
            <a:extLst>
              <a:ext uri="{FF2B5EF4-FFF2-40B4-BE49-F238E27FC236}">
                <a16:creationId xmlns:a16="http://schemas.microsoft.com/office/drawing/2014/main" id="{63B32576-D43B-1D8C-C1DC-526A7773EC66}"/>
              </a:ext>
            </a:extLst>
          </p:cNvPr>
          <p:cNvSpPr>
            <a:spLocks noGrp="1"/>
          </p:cNvSpPr>
          <p:nvPr>
            <p:ph type="sldNum" sz="quarter" idx="12"/>
          </p:nvPr>
        </p:nvSpPr>
        <p:spPr>
          <a:xfrm>
            <a:off x="484009" y="798973"/>
            <a:ext cx="811019" cy="503578"/>
          </a:xfrm>
        </p:spPr>
        <p:txBody>
          <a:bodyPr vert="horz" lIns="91440" tIns="45720" rIns="91440" bIns="45720" rtlCol="0" anchor="t">
            <a:normAutofit/>
          </a:bodyPr>
          <a:lstStyle/>
          <a:p>
            <a:pPr algn="l">
              <a:lnSpc>
                <a:spcPct val="90000"/>
              </a:lnSpc>
              <a:spcAft>
                <a:spcPts val="600"/>
              </a:spcAft>
            </a:pPr>
            <a:fld id="{70FEDC22-541B-435C-B567-EC29FB92FB1C}" type="slidenum">
              <a:rPr lang="en-US" kern="1200" dirty="0">
                <a:solidFill>
                  <a:schemeClr val="accent1"/>
                </a:solidFill>
                <a:latin typeface="+mn-lt"/>
                <a:ea typeface="+mn-ea"/>
                <a:cs typeface="+mn-cs"/>
              </a:rPr>
              <a:pPr algn="l">
                <a:lnSpc>
                  <a:spcPct val="90000"/>
                </a:lnSpc>
                <a:spcAft>
                  <a:spcPts val="600"/>
                </a:spcAft>
              </a:pPr>
              <a:t>19</a:t>
            </a:fld>
            <a:endParaRPr lang="en-US" kern="1200" dirty="0">
              <a:solidFill>
                <a:schemeClr val="accent1"/>
              </a:solidFill>
              <a:latin typeface="+mn-lt"/>
              <a:ea typeface="+mn-ea"/>
              <a:cs typeface="+mn-cs"/>
            </a:endParaRPr>
          </a:p>
        </p:txBody>
      </p:sp>
      <p:pic>
        <p:nvPicPr>
          <p:cNvPr id="4" name="Content Placeholder 9" descr="A diagram of a computer program&#10;&#10;Description automatically generated with medium confidence">
            <a:extLst>
              <a:ext uri="{FF2B5EF4-FFF2-40B4-BE49-F238E27FC236}">
                <a16:creationId xmlns:a16="http://schemas.microsoft.com/office/drawing/2014/main" id="{95934C46-9539-5A9D-716B-3DC496248D5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3659" r="55539"/>
          <a:stretch/>
        </p:blipFill>
        <p:spPr>
          <a:xfrm>
            <a:off x="4002204" y="626118"/>
            <a:ext cx="3692411" cy="4871574"/>
          </a:xfrm>
          <a:prstGeom prst="rect">
            <a:avLst/>
          </a:prstGeom>
        </p:spPr>
      </p:pic>
      <p:pic>
        <p:nvPicPr>
          <p:cNvPr id="5" name="Content Placeholder 9" descr="A diagram of a computer program&#10;&#10;Description automatically generated with medium confidence">
            <a:extLst>
              <a:ext uri="{FF2B5EF4-FFF2-40B4-BE49-F238E27FC236}">
                <a16:creationId xmlns:a16="http://schemas.microsoft.com/office/drawing/2014/main" id="{DCE70EB4-F9C1-7516-F41A-0485DD37D8DE}"/>
              </a:ext>
            </a:extLst>
          </p:cNvPr>
          <p:cNvPicPr>
            <a:picLocks noChangeAspect="1"/>
          </p:cNvPicPr>
          <p:nvPr/>
        </p:nvPicPr>
        <p:blipFill rotWithShape="1">
          <a:blip r:embed="rId3">
            <a:extLst>
              <a:ext uri="{28A0092B-C50C-407E-A947-70E740481C1C}">
                <a14:useLocalDpi xmlns:a14="http://schemas.microsoft.com/office/drawing/2010/main" val="0"/>
              </a:ext>
            </a:extLst>
          </a:blip>
          <a:srcRect l="64181" b="52470"/>
          <a:stretch/>
        </p:blipFill>
        <p:spPr>
          <a:xfrm>
            <a:off x="8171470" y="486823"/>
            <a:ext cx="3066155" cy="5150164"/>
          </a:xfrm>
          <a:prstGeom prst="rect">
            <a:avLst/>
          </a:prstGeom>
        </p:spPr>
      </p:pic>
      <p:pic>
        <p:nvPicPr>
          <p:cNvPr id="26" name="Picture 25">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18E5F0-79AA-9E4B-35B7-42F966D77763}"/>
              </a:ext>
            </a:extLst>
          </p:cNvPr>
          <p:cNvSpPr txBox="1"/>
          <p:nvPr/>
        </p:nvSpPr>
        <p:spPr>
          <a:xfrm>
            <a:off x="3917514" y="5585485"/>
            <a:ext cx="2835970" cy="276999"/>
          </a:xfrm>
          <a:prstGeom prst="rect">
            <a:avLst/>
          </a:prstGeom>
          <a:noFill/>
        </p:spPr>
        <p:txBody>
          <a:bodyPr wrap="square" rtlCol="0">
            <a:spAutoFit/>
          </a:bodyPr>
          <a:lstStyle/>
          <a:p>
            <a:r>
              <a:rPr lang="en-US" sz="1200" dirty="0"/>
              <a:t>Figure 14: ESP32-Cam Flowchart part 4</a:t>
            </a:r>
            <a:endParaRPr lang="en-PR" sz="1200" dirty="0"/>
          </a:p>
        </p:txBody>
      </p:sp>
      <p:sp>
        <p:nvSpPr>
          <p:cNvPr id="8" name="TextBox 7">
            <a:extLst>
              <a:ext uri="{FF2B5EF4-FFF2-40B4-BE49-F238E27FC236}">
                <a16:creationId xmlns:a16="http://schemas.microsoft.com/office/drawing/2014/main" id="{9CB994EE-BC58-6BB1-BB21-258622557D7A}"/>
              </a:ext>
            </a:extLst>
          </p:cNvPr>
          <p:cNvSpPr txBox="1"/>
          <p:nvPr/>
        </p:nvSpPr>
        <p:spPr>
          <a:xfrm>
            <a:off x="8171167" y="5633033"/>
            <a:ext cx="2835970" cy="276999"/>
          </a:xfrm>
          <a:prstGeom prst="rect">
            <a:avLst/>
          </a:prstGeom>
          <a:noFill/>
        </p:spPr>
        <p:txBody>
          <a:bodyPr wrap="square" rtlCol="0">
            <a:spAutoFit/>
          </a:bodyPr>
          <a:lstStyle/>
          <a:p>
            <a:r>
              <a:rPr lang="en-US" sz="1200" dirty="0"/>
              <a:t>Figure 15: ESP32-Cam Flowchart part 5</a:t>
            </a:r>
            <a:endParaRPr lang="en-PR" sz="1200" dirty="0"/>
          </a:p>
        </p:txBody>
      </p:sp>
    </p:spTree>
    <p:extLst>
      <p:ext uri="{BB962C8B-B14F-4D97-AF65-F5344CB8AC3E}">
        <p14:creationId xmlns:p14="http://schemas.microsoft.com/office/powerpoint/2010/main" val="340104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toilet door">
            <a:extLst>
              <a:ext uri="{FF2B5EF4-FFF2-40B4-BE49-F238E27FC236}">
                <a16:creationId xmlns:a16="http://schemas.microsoft.com/office/drawing/2014/main" id="{C512903C-A787-3AEF-B07C-5B80F52FF604}"/>
              </a:ext>
            </a:extLst>
          </p:cNvPr>
          <p:cNvPicPr>
            <a:picLocks noChangeAspect="1"/>
          </p:cNvPicPr>
          <p:nvPr/>
        </p:nvPicPr>
        <p:blipFill rotWithShape="1">
          <a:blip r:embed="rId2">
            <a:duotone>
              <a:schemeClr val="bg2">
                <a:shade val="45000"/>
                <a:satMod val="135000"/>
              </a:schemeClr>
              <a:prstClr val="white"/>
            </a:duotone>
            <a:alphaModFix amt="50000"/>
          </a:blip>
          <a:srcRect t="2715" r="-1" b="12696"/>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19D7B37-77A5-EEA8-6FDD-C5BBBD13B82D}"/>
              </a:ext>
            </a:extLst>
          </p:cNvPr>
          <p:cNvSpPr>
            <a:spLocks noGrp="1"/>
          </p:cNvSpPr>
          <p:nvPr>
            <p:ph type="title"/>
          </p:nvPr>
        </p:nvSpPr>
        <p:spPr>
          <a:xfrm>
            <a:off x="1451579" y="804519"/>
            <a:ext cx="9603275" cy="1049235"/>
          </a:xfrm>
        </p:spPr>
        <p:txBody>
          <a:bodyPr>
            <a:normAutofit/>
          </a:bodyPr>
          <a:lstStyle/>
          <a:p>
            <a:r>
              <a:rPr lang="en-US" dirty="0"/>
              <a:t>Introduction</a:t>
            </a:r>
            <a:endParaRPr lang="en-PR" dirty="0"/>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190DC7-5A7B-8861-5B34-3BB8CE85A4C9}"/>
              </a:ext>
            </a:extLst>
          </p:cNvPr>
          <p:cNvSpPr>
            <a:spLocks noGrp="1"/>
          </p:cNvSpPr>
          <p:nvPr>
            <p:ph idx="1"/>
          </p:nvPr>
        </p:nvSpPr>
        <p:spPr>
          <a:xfrm>
            <a:off x="1451579" y="2015732"/>
            <a:ext cx="9603275" cy="3450613"/>
          </a:xfrm>
        </p:spPr>
        <p:txBody>
          <a:bodyPr>
            <a:normAutofit/>
          </a:bodyPr>
          <a:lstStyle/>
          <a:p>
            <a:r>
              <a:rPr lang="en-US" dirty="0"/>
              <a:t>For this final project, we are proud to present a sophisticated home security system that seamlessly integrates IoT technology. The core components of this system include the ESP32 microcontroller, Blynk platform, and strategically placed door and window reed switches. To further fortify security, a servo is employed for efficient door control. This sophisticated system is designed to swiftly detect any potential intruders, triggering immediate notifications to the user, while also triggering an alarm. Simultaneously, it captures a snapshot, storing it on an SD card for later reference. An additional layer of security is provided by enabling control over the door lock, as well as facilitating the seamless activation and deactivation of the entire security system.</a:t>
            </a:r>
            <a:endParaRPr lang="en-PR"/>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0D8051-912E-3347-13F5-32686149091B}"/>
              </a:ext>
            </a:extLst>
          </p:cNvPr>
          <p:cNvSpPr>
            <a:spLocks noGrp="1"/>
          </p:cNvSpPr>
          <p:nvPr>
            <p:ph type="sldNum" sz="quarter" idx="12"/>
          </p:nvPr>
        </p:nvSpPr>
        <p:spPr/>
        <p:txBody>
          <a:bodyPr/>
          <a:lstStyle/>
          <a:p>
            <a:fld id="{70FEDC22-541B-435C-B567-EC29FB92FB1C}" type="slidenum">
              <a:rPr lang="en-PR" smtClean="0"/>
              <a:t>2</a:t>
            </a:fld>
            <a:endParaRPr lang="en-PR"/>
          </a:p>
        </p:txBody>
      </p:sp>
      <p:sp>
        <p:nvSpPr>
          <p:cNvPr id="6" name="Footer Placeholder 5">
            <a:extLst>
              <a:ext uri="{FF2B5EF4-FFF2-40B4-BE49-F238E27FC236}">
                <a16:creationId xmlns:a16="http://schemas.microsoft.com/office/drawing/2014/main" id="{BB25545E-390C-0A71-CB26-97CD622B3963}"/>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210745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37" name="Picture 3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0" name="Rectangle 39">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9110654-03D0-8495-5CE5-7233C56591E4}"/>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Flowchart: ESP32-CAM</a:t>
            </a:r>
          </a:p>
        </p:txBody>
      </p:sp>
      <p:cxnSp>
        <p:nvCxnSpPr>
          <p:cNvPr id="42" name="Straight Connector 4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9" descr="A diagram of a computer program&#10;&#10;Description automatically generated with medium confidence">
            <a:extLst>
              <a:ext uri="{FF2B5EF4-FFF2-40B4-BE49-F238E27FC236}">
                <a16:creationId xmlns:a16="http://schemas.microsoft.com/office/drawing/2014/main" id="{5BF282EC-2E70-6896-C97A-7B21705EFD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2851" t="47180"/>
          <a:stretch/>
        </p:blipFill>
        <p:spPr>
          <a:xfrm>
            <a:off x="7279832" y="293954"/>
            <a:ext cx="2985397" cy="5373120"/>
          </a:xfrm>
          <a:prstGeom prst="rect">
            <a:avLst/>
          </a:prstGeom>
        </p:spPr>
      </p:pic>
      <p:pic>
        <p:nvPicPr>
          <p:cNvPr id="43" name="Picture 4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4" name="Straight Connector 43">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E0646B4-666F-A1B3-9975-4573D9D5650D}"/>
              </a:ext>
            </a:extLst>
          </p:cNvPr>
          <p:cNvSpPr>
            <a:spLocks noGrp="1"/>
          </p:cNvSpPr>
          <p:nvPr>
            <p:ph type="sldNum" sz="quarter" idx="12"/>
          </p:nvPr>
        </p:nvSpPr>
        <p:spPr/>
        <p:txBody>
          <a:bodyPr/>
          <a:lstStyle/>
          <a:p>
            <a:fld id="{70FEDC22-541B-435C-B567-EC29FB92FB1C}" type="slidenum">
              <a:rPr lang="en-PR" smtClean="0"/>
              <a:t>20</a:t>
            </a:fld>
            <a:endParaRPr lang="en-PR"/>
          </a:p>
        </p:txBody>
      </p:sp>
      <p:sp>
        <p:nvSpPr>
          <p:cNvPr id="6" name="Footer Placeholder 5">
            <a:extLst>
              <a:ext uri="{FF2B5EF4-FFF2-40B4-BE49-F238E27FC236}">
                <a16:creationId xmlns:a16="http://schemas.microsoft.com/office/drawing/2014/main" id="{208BECFF-C689-8A3F-860E-F88C5F4EECB5}"/>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A96E3393-0C7B-30CF-75E4-D6F6B862E360}"/>
              </a:ext>
            </a:extLst>
          </p:cNvPr>
          <p:cNvSpPr txBox="1"/>
          <p:nvPr/>
        </p:nvSpPr>
        <p:spPr>
          <a:xfrm>
            <a:off x="7279832" y="5718631"/>
            <a:ext cx="2835970" cy="276999"/>
          </a:xfrm>
          <a:prstGeom prst="rect">
            <a:avLst/>
          </a:prstGeom>
          <a:noFill/>
        </p:spPr>
        <p:txBody>
          <a:bodyPr wrap="square" rtlCol="0">
            <a:spAutoFit/>
          </a:bodyPr>
          <a:lstStyle/>
          <a:p>
            <a:r>
              <a:rPr lang="en-US" sz="1200" dirty="0"/>
              <a:t>Figure 15: ESP32-Cam Flowchart part 5</a:t>
            </a:r>
            <a:endParaRPr lang="en-PR" sz="1200" dirty="0"/>
          </a:p>
        </p:txBody>
      </p:sp>
    </p:spTree>
    <p:extLst>
      <p:ext uri="{BB962C8B-B14F-4D97-AF65-F5344CB8AC3E}">
        <p14:creationId xmlns:p14="http://schemas.microsoft.com/office/powerpoint/2010/main" val="264784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F29EF61-533E-E56C-F4BC-0E2257488E03}"/>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a:t>Design verification: Circuit( Back view)</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E0E92478-CF42-173A-4D6E-ABD26F542084}"/>
              </a:ext>
            </a:extLst>
          </p:cNvPr>
          <p:cNvPicPr>
            <a:picLocks noGrp="1" noChangeAspect="1"/>
          </p:cNvPicPr>
          <p:nvPr>
            <p:ph idx="1"/>
          </p:nvPr>
        </p:nvPicPr>
        <p:blipFill>
          <a:blip r:embed="rId3"/>
          <a:stretch>
            <a:fillRect/>
          </a:stretch>
        </p:blipFill>
        <p:spPr>
          <a:xfrm>
            <a:off x="6094411" y="1294400"/>
            <a:ext cx="4960442" cy="368312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0E5FAB9-F254-0D90-2D52-8EE1CEC0D124}"/>
              </a:ext>
            </a:extLst>
          </p:cNvPr>
          <p:cNvSpPr>
            <a:spLocks noGrp="1"/>
          </p:cNvSpPr>
          <p:nvPr>
            <p:ph type="sldNum" sz="quarter" idx="12"/>
          </p:nvPr>
        </p:nvSpPr>
        <p:spPr/>
        <p:txBody>
          <a:bodyPr/>
          <a:lstStyle/>
          <a:p>
            <a:fld id="{70FEDC22-541B-435C-B567-EC29FB92FB1C}" type="slidenum">
              <a:rPr lang="en-PR" smtClean="0"/>
              <a:t>21</a:t>
            </a:fld>
            <a:endParaRPr lang="en-PR"/>
          </a:p>
        </p:txBody>
      </p:sp>
      <p:sp>
        <p:nvSpPr>
          <p:cNvPr id="7" name="Footer Placeholder 6">
            <a:extLst>
              <a:ext uri="{FF2B5EF4-FFF2-40B4-BE49-F238E27FC236}">
                <a16:creationId xmlns:a16="http://schemas.microsoft.com/office/drawing/2014/main" id="{6683C45A-E016-1708-C9E6-0F20D6EDD220}"/>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5C2E98C0-30D8-AF3E-C397-267CC1448B44}"/>
              </a:ext>
            </a:extLst>
          </p:cNvPr>
          <p:cNvSpPr txBox="1"/>
          <p:nvPr/>
        </p:nvSpPr>
        <p:spPr>
          <a:xfrm>
            <a:off x="6094411" y="5356421"/>
            <a:ext cx="2835970" cy="276999"/>
          </a:xfrm>
          <a:prstGeom prst="rect">
            <a:avLst/>
          </a:prstGeom>
          <a:noFill/>
        </p:spPr>
        <p:txBody>
          <a:bodyPr wrap="square" rtlCol="0">
            <a:spAutoFit/>
          </a:bodyPr>
          <a:lstStyle/>
          <a:p>
            <a:r>
              <a:rPr lang="en-US" sz="1200" dirty="0"/>
              <a:t>Figure 16: Full Circuit</a:t>
            </a:r>
            <a:endParaRPr lang="en-PR" sz="1200" dirty="0"/>
          </a:p>
        </p:txBody>
      </p:sp>
    </p:spTree>
    <p:extLst>
      <p:ext uri="{BB962C8B-B14F-4D97-AF65-F5344CB8AC3E}">
        <p14:creationId xmlns:p14="http://schemas.microsoft.com/office/powerpoint/2010/main" val="333724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47D0929-FC54-9763-E093-EE3C6C20DA6D}"/>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dirty="0"/>
              <a:t>Design verification: Circuit( Front view)</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9974DEAB-7EC6-C32A-A710-1740B6E972CC}"/>
              </a:ext>
            </a:extLst>
          </p:cNvPr>
          <p:cNvPicPr>
            <a:picLocks noGrp="1" noChangeAspect="1"/>
          </p:cNvPicPr>
          <p:nvPr>
            <p:ph idx="1"/>
          </p:nvPr>
        </p:nvPicPr>
        <p:blipFill>
          <a:blip r:embed="rId3"/>
          <a:stretch>
            <a:fillRect/>
          </a:stretch>
        </p:blipFill>
        <p:spPr>
          <a:xfrm>
            <a:off x="7019103" y="805583"/>
            <a:ext cx="3111058" cy="4660762"/>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33B1811-590E-ED9F-78D4-DF3142C2599C}"/>
              </a:ext>
            </a:extLst>
          </p:cNvPr>
          <p:cNvSpPr>
            <a:spLocks noGrp="1"/>
          </p:cNvSpPr>
          <p:nvPr>
            <p:ph type="sldNum" sz="quarter" idx="12"/>
          </p:nvPr>
        </p:nvSpPr>
        <p:spPr/>
        <p:txBody>
          <a:bodyPr/>
          <a:lstStyle/>
          <a:p>
            <a:fld id="{70FEDC22-541B-435C-B567-EC29FB92FB1C}" type="slidenum">
              <a:rPr lang="en-PR" smtClean="0"/>
              <a:t>22</a:t>
            </a:fld>
            <a:endParaRPr lang="en-PR"/>
          </a:p>
        </p:txBody>
      </p:sp>
      <p:sp>
        <p:nvSpPr>
          <p:cNvPr id="7" name="Footer Placeholder 6">
            <a:extLst>
              <a:ext uri="{FF2B5EF4-FFF2-40B4-BE49-F238E27FC236}">
                <a16:creationId xmlns:a16="http://schemas.microsoft.com/office/drawing/2014/main" id="{FE30D916-2781-5997-EB4D-102F644181BE}"/>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267C7825-D0E1-CBE9-6779-584986948474}"/>
              </a:ext>
            </a:extLst>
          </p:cNvPr>
          <p:cNvSpPr txBox="1"/>
          <p:nvPr/>
        </p:nvSpPr>
        <p:spPr>
          <a:xfrm>
            <a:off x="6912640" y="5554138"/>
            <a:ext cx="2835970" cy="276999"/>
          </a:xfrm>
          <a:prstGeom prst="rect">
            <a:avLst/>
          </a:prstGeom>
          <a:noFill/>
        </p:spPr>
        <p:txBody>
          <a:bodyPr wrap="square" rtlCol="0">
            <a:spAutoFit/>
          </a:bodyPr>
          <a:lstStyle/>
          <a:p>
            <a:r>
              <a:rPr lang="en-US" sz="1200" dirty="0"/>
              <a:t>Figure 17: Design Front View</a:t>
            </a:r>
            <a:endParaRPr lang="en-PR" sz="1200" dirty="0"/>
          </a:p>
        </p:txBody>
      </p:sp>
    </p:spTree>
    <p:extLst>
      <p:ext uri="{BB962C8B-B14F-4D97-AF65-F5344CB8AC3E}">
        <p14:creationId xmlns:p14="http://schemas.microsoft.com/office/powerpoint/2010/main" val="36136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43032D6-F4BF-D651-68CA-427C91FC398D}"/>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400"/>
              <a:t>Design verification: Notification</a:t>
            </a:r>
          </a:p>
        </p:txBody>
      </p:sp>
      <p:sp>
        <p:nvSpPr>
          <p:cNvPr id="4" name="Footer Placeholder 3">
            <a:extLst>
              <a:ext uri="{FF2B5EF4-FFF2-40B4-BE49-F238E27FC236}">
                <a16:creationId xmlns:a16="http://schemas.microsoft.com/office/drawing/2014/main" id="{4B13478A-0FF3-D690-F14F-A536E3A2DB7B}"/>
              </a:ext>
            </a:extLst>
          </p:cNvPr>
          <p:cNvSpPr>
            <a:spLocks noGrp="1"/>
          </p:cNvSpPr>
          <p:nvPr>
            <p:ph type="ftr" sz="quarter" idx="11"/>
          </p:nvPr>
        </p:nvSpPr>
        <p:spPr>
          <a:xfrm>
            <a:off x="1449981" y="329309"/>
            <a:ext cx="4179506" cy="309201"/>
          </a:xfrm>
        </p:spPr>
        <p:txBody>
          <a:bodyPr vert="horz" lIns="91440" tIns="45720" rIns="91440" bIns="45720" rtlCol="0" anchor="ctr">
            <a:normAutofit/>
          </a:bodyPr>
          <a:lstStyle/>
          <a:p>
            <a:pPr>
              <a:spcAft>
                <a:spcPts val="600"/>
              </a:spcAft>
            </a:pPr>
            <a:r>
              <a:rPr lang="en-US"/>
              <a:t>Home Security System   Hiram Miranda-Pomales(2023)</a:t>
            </a:r>
          </a:p>
        </p:txBody>
      </p:sp>
      <p:sp>
        <p:nvSpPr>
          <p:cNvPr id="5" name="Slide Number Placeholder 4">
            <a:extLst>
              <a:ext uri="{FF2B5EF4-FFF2-40B4-BE49-F238E27FC236}">
                <a16:creationId xmlns:a16="http://schemas.microsoft.com/office/drawing/2014/main" id="{B28C87AD-7CE5-810F-82F2-330F12A5E8B1}"/>
              </a:ext>
            </a:extLst>
          </p:cNvPr>
          <p:cNvSpPr>
            <a:spLocks noGrp="1"/>
          </p:cNvSpPr>
          <p:nvPr>
            <p:ph type="sldNum" sz="quarter" idx="12"/>
          </p:nvPr>
        </p:nvSpPr>
        <p:spPr>
          <a:xfrm>
            <a:off x="472501" y="798973"/>
            <a:ext cx="811019" cy="503579"/>
          </a:xfrm>
        </p:spPr>
        <p:txBody>
          <a:bodyPr vert="horz" lIns="91440" tIns="45720" rIns="91440" bIns="45720" rtlCol="0" anchor="t">
            <a:normAutofit/>
          </a:bodyPr>
          <a:lstStyle/>
          <a:p>
            <a:pPr>
              <a:lnSpc>
                <a:spcPct val="90000"/>
              </a:lnSpc>
              <a:spcAft>
                <a:spcPts val="600"/>
              </a:spcAft>
            </a:pPr>
            <a:fld id="{70FEDC22-541B-435C-B567-EC29FB92FB1C}" type="slidenum">
              <a:rPr lang="en-US" smtClean="0"/>
              <a:pPr>
                <a:lnSpc>
                  <a:spcPct val="90000"/>
                </a:lnSpc>
                <a:spcAft>
                  <a:spcPts val="600"/>
                </a:spcAft>
              </a:pPr>
              <a:t>23</a:t>
            </a:fld>
            <a:endParaRPr lang="en-US"/>
          </a:p>
        </p:txBody>
      </p:sp>
      <p:cxnSp>
        <p:nvCxnSpPr>
          <p:cNvPr id="24" name="Straight Connector 23">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6">
            <a:extLst>
              <a:ext uri="{FF2B5EF4-FFF2-40B4-BE49-F238E27FC236}">
                <a16:creationId xmlns:a16="http://schemas.microsoft.com/office/drawing/2014/main" id="{FDEFA1B0-40C3-79C5-E0D1-547FF8A089EB}"/>
              </a:ext>
            </a:extLst>
          </p:cNvPr>
          <p:cNvPicPr>
            <a:picLocks noGrp="1" noChangeAspect="1"/>
          </p:cNvPicPr>
          <p:nvPr>
            <p:ph idx="1"/>
          </p:nvPr>
        </p:nvPicPr>
        <p:blipFill>
          <a:blip r:embed="rId3"/>
          <a:stretch>
            <a:fillRect/>
          </a:stretch>
        </p:blipFill>
        <p:spPr>
          <a:xfrm>
            <a:off x="7397789" y="805583"/>
            <a:ext cx="2353685" cy="4660762"/>
          </a:xfrm>
          <a:prstGeom prst="rect">
            <a:avLst/>
          </a:prstGeom>
        </p:spPr>
      </p:pic>
      <p:pic>
        <p:nvPicPr>
          <p:cNvPr id="26" name="Picture 25">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D3D1FE7-3B24-2401-282B-DCF155027738}"/>
              </a:ext>
            </a:extLst>
          </p:cNvPr>
          <p:cNvSpPr txBox="1"/>
          <p:nvPr/>
        </p:nvSpPr>
        <p:spPr>
          <a:xfrm>
            <a:off x="7257873" y="5611484"/>
            <a:ext cx="2835970" cy="276999"/>
          </a:xfrm>
          <a:prstGeom prst="rect">
            <a:avLst/>
          </a:prstGeom>
          <a:noFill/>
        </p:spPr>
        <p:txBody>
          <a:bodyPr wrap="square" rtlCol="0">
            <a:spAutoFit/>
          </a:bodyPr>
          <a:lstStyle/>
          <a:p>
            <a:r>
              <a:rPr lang="en-US" sz="1200" dirty="0"/>
              <a:t>Figure 18: Notification Alert</a:t>
            </a:r>
            <a:endParaRPr lang="en-PR" sz="1200" dirty="0"/>
          </a:p>
        </p:txBody>
      </p:sp>
    </p:spTree>
    <p:extLst>
      <p:ext uri="{BB962C8B-B14F-4D97-AF65-F5344CB8AC3E}">
        <p14:creationId xmlns:p14="http://schemas.microsoft.com/office/powerpoint/2010/main" val="232388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5066C5B-6DEF-BE9C-32C9-3B6CDBE2D785}"/>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Home Security System Video</a:t>
            </a:r>
          </a:p>
        </p:txBody>
      </p:sp>
      <p:sp>
        <p:nvSpPr>
          <p:cNvPr id="5" name="Footer Placeholder 4">
            <a:extLst>
              <a:ext uri="{FF2B5EF4-FFF2-40B4-BE49-F238E27FC236}">
                <a16:creationId xmlns:a16="http://schemas.microsoft.com/office/drawing/2014/main" id="{5572338F-0376-BDE5-8FBF-7FC0E45C5ED7}"/>
              </a:ext>
            </a:extLst>
          </p:cNvPr>
          <p:cNvSpPr>
            <a:spLocks noGrp="1"/>
          </p:cNvSpPr>
          <p:nvPr>
            <p:ph type="ftr" sz="quarter" idx="11"/>
          </p:nvPr>
        </p:nvSpPr>
        <p:spPr>
          <a:xfrm>
            <a:off x="1449981" y="329309"/>
            <a:ext cx="4179506" cy="309201"/>
          </a:xfrm>
        </p:spPr>
        <p:txBody>
          <a:bodyPr vert="horz" lIns="91440" tIns="45720" rIns="91440" bIns="45720" rtlCol="0" anchor="ctr">
            <a:normAutofit/>
          </a:bodyPr>
          <a:lstStyle/>
          <a:p>
            <a:pPr>
              <a:spcAft>
                <a:spcPts val="600"/>
              </a:spcAft>
            </a:pPr>
            <a:r>
              <a:rPr lang="en-US"/>
              <a:t>Home Security System   Hiram Miranda-Pomales(2023)</a:t>
            </a:r>
          </a:p>
        </p:txBody>
      </p:sp>
      <p:sp>
        <p:nvSpPr>
          <p:cNvPr id="4" name="Slide Number Placeholder 3">
            <a:extLst>
              <a:ext uri="{FF2B5EF4-FFF2-40B4-BE49-F238E27FC236}">
                <a16:creationId xmlns:a16="http://schemas.microsoft.com/office/drawing/2014/main" id="{E87A5C02-EA83-2A26-4D7F-66A1A00DF38D}"/>
              </a:ext>
            </a:extLst>
          </p:cNvPr>
          <p:cNvSpPr>
            <a:spLocks noGrp="1"/>
          </p:cNvSpPr>
          <p:nvPr>
            <p:ph type="sldNum" sz="quarter" idx="12"/>
          </p:nvPr>
        </p:nvSpPr>
        <p:spPr>
          <a:xfrm>
            <a:off x="472501" y="798973"/>
            <a:ext cx="811019" cy="503579"/>
          </a:xfrm>
        </p:spPr>
        <p:txBody>
          <a:bodyPr vert="horz" lIns="91440" tIns="45720" rIns="91440" bIns="45720" rtlCol="0" anchor="t">
            <a:normAutofit/>
          </a:bodyPr>
          <a:lstStyle/>
          <a:p>
            <a:pPr>
              <a:lnSpc>
                <a:spcPct val="90000"/>
              </a:lnSpc>
              <a:spcAft>
                <a:spcPts val="600"/>
              </a:spcAft>
            </a:pPr>
            <a:fld id="{70FEDC22-541B-435C-B567-EC29FB92FB1C}" type="slidenum">
              <a:rPr lang="en-US" smtClean="0"/>
              <a:pPr>
                <a:lnSpc>
                  <a:spcPct val="90000"/>
                </a:lnSpc>
                <a:spcAft>
                  <a:spcPts val="600"/>
                </a:spcAft>
              </a:pPr>
              <a:t>24</a:t>
            </a:fld>
            <a:endParaRPr lang="en-US"/>
          </a:p>
        </p:txBody>
      </p:sp>
      <p:cxnSp>
        <p:nvCxnSpPr>
          <p:cNvPr id="23" name="Straight Connector 2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WhatsApp Video 2023-12-04 at 12.23.02 PM">
            <a:hlinkClick r:id="" action="ppaction://media"/>
            <a:extLst>
              <a:ext uri="{FF2B5EF4-FFF2-40B4-BE49-F238E27FC236}">
                <a16:creationId xmlns:a16="http://schemas.microsoft.com/office/drawing/2014/main" id="{A17EDEA2-ACA4-7CB3-8E14-1E35AA9E8A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1" y="99177"/>
            <a:ext cx="2915408" cy="5252989"/>
          </a:xfrm>
          <a:prstGeom prst="rect">
            <a:avLst/>
          </a:prstGeom>
        </p:spPr>
      </p:pic>
      <p:pic>
        <p:nvPicPr>
          <p:cNvPr id="25" name="Picture 2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E08548-D3F8-DFA3-DC50-7248365BFAAB}"/>
              </a:ext>
            </a:extLst>
          </p:cNvPr>
          <p:cNvSpPr txBox="1"/>
          <p:nvPr/>
        </p:nvSpPr>
        <p:spPr>
          <a:xfrm>
            <a:off x="6706061" y="5521175"/>
            <a:ext cx="2835970" cy="276999"/>
          </a:xfrm>
          <a:prstGeom prst="rect">
            <a:avLst/>
          </a:prstGeom>
          <a:noFill/>
        </p:spPr>
        <p:txBody>
          <a:bodyPr wrap="square" rtlCol="0">
            <a:spAutoFit/>
          </a:bodyPr>
          <a:lstStyle/>
          <a:p>
            <a:r>
              <a:rPr lang="en-US" sz="1200" dirty="0"/>
              <a:t>Video 1:  Working Circuit</a:t>
            </a:r>
            <a:endParaRPr lang="en-PR" sz="1200" dirty="0"/>
          </a:p>
        </p:txBody>
      </p:sp>
    </p:spTree>
    <p:extLst>
      <p:ext uri="{BB962C8B-B14F-4D97-AF65-F5344CB8AC3E}">
        <p14:creationId xmlns:p14="http://schemas.microsoft.com/office/powerpoint/2010/main" val="114679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6" name="Picture 1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0C44BCD-9898-F01C-CE73-B0ACD92E550B}"/>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Photos taken</a:t>
            </a:r>
          </a:p>
        </p:txBody>
      </p:sp>
      <p:sp>
        <p:nvSpPr>
          <p:cNvPr id="5" name="Slide Number Placeholder 4">
            <a:extLst>
              <a:ext uri="{FF2B5EF4-FFF2-40B4-BE49-F238E27FC236}">
                <a16:creationId xmlns:a16="http://schemas.microsoft.com/office/drawing/2014/main" id="{B3A09A5E-F66B-6789-C42A-99838074CC3B}"/>
              </a:ext>
            </a:extLst>
          </p:cNvPr>
          <p:cNvSpPr>
            <a:spLocks noGrp="1"/>
          </p:cNvSpPr>
          <p:nvPr>
            <p:ph type="sldNum" sz="quarter" idx="12"/>
          </p:nvPr>
        </p:nvSpPr>
        <p:spPr>
          <a:xfrm>
            <a:off x="638557" y="798973"/>
            <a:ext cx="811019" cy="503578"/>
          </a:xfrm>
        </p:spPr>
        <p:txBody>
          <a:bodyPr vert="horz" lIns="91440" tIns="45720" rIns="91440" bIns="45720" rtlCol="0" anchor="t">
            <a:normAutofit/>
          </a:bodyPr>
          <a:lstStyle/>
          <a:p>
            <a:pPr>
              <a:lnSpc>
                <a:spcPct val="90000"/>
              </a:lnSpc>
              <a:spcAft>
                <a:spcPts val="600"/>
              </a:spcAft>
            </a:pPr>
            <a:fld id="{70FEDC22-541B-435C-B567-EC29FB92FB1C}" type="slidenum">
              <a:rPr lang="en-US" kern="1200" dirty="0">
                <a:solidFill>
                  <a:schemeClr val="accent1"/>
                </a:solidFill>
                <a:latin typeface="+mn-lt"/>
                <a:ea typeface="+mn-ea"/>
                <a:cs typeface="+mn-cs"/>
              </a:rPr>
              <a:pPr>
                <a:lnSpc>
                  <a:spcPct val="90000"/>
                </a:lnSpc>
                <a:spcAft>
                  <a:spcPts val="600"/>
                </a:spcAft>
              </a:pPr>
              <a:t>25</a:t>
            </a:fld>
            <a:endParaRPr lang="en-US" kern="1200" dirty="0">
              <a:solidFill>
                <a:schemeClr val="accent1"/>
              </a:solidFill>
              <a:latin typeface="+mn-lt"/>
              <a:ea typeface="+mn-ea"/>
              <a:cs typeface="+mn-cs"/>
            </a:endParaRPr>
          </a:p>
        </p:txBody>
      </p:sp>
      <p:pic>
        <p:nvPicPr>
          <p:cNvPr id="9" name="Picture 8" descr="A room with a yellow wall and a window&#10;&#10;Description automatically generated">
            <a:extLst>
              <a:ext uri="{FF2B5EF4-FFF2-40B4-BE49-F238E27FC236}">
                <a16:creationId xmlns:a16="http://schemas.microsoft.com/office/drawing/2014/main" id="{04C002DB-B1CD-898C-F7E2-F7C861AD2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71137" y="800598"/>
            <a:ext cx="4242437" cy="3181827"/>
          </a:xfrm>
          <a:prstGeom prst="rect">
            <a:avLst/>
          </a:prstGeom>
        </p:spPr>
      </p:pic>
      <p:pic>
        <p:nvPicPr>
          <p:cNvPr id="7" name="Content Placeholder 6" descr="A person holding a vacuum cleaner&#10;&#10;Description automatically generated">
            <a:extLst>
              <a:ext uri="{FF2B5EF4-FFF2-40B4-BE49-F238E27FC236}">
                <a16:creationId xmlns:a16="http://schemas.microsoft.com/office/drawing/2014/main" id="{489B6F4C-F75C-0C65-2819-AD098E6DFF1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10800000">
            <a:off x="6171060" y="800598"/>
            <a:ext cx="4242437" cy="3181827"/>
          </a:xfrm>
          <a:prstGeom prst="rect">
            <a:avLst/>
          </a:prstGeom>
        </p:spPr>
      </p:pic>
      <p:cxnSp>
        <p:nvCxnSpPr>
          <p:cNvPr id="26" name="Straight Connector 2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Footer Placeholder 3">
            <a:extLst>
              <a:ext uri="{FF2B5EF4-FFF2-40B4-BE49-F238E27FC236}">
                <a16:creationId xmlns:a16="http://schemas.microsoft.com/office/drawing/2014/main" id="{B1C8F34E-4BD5-9486-77F3-F3174D506F36}"/>
              </a:ext>
            </a:extLst>
          </p:cNvPr>
          <p:cNvSpPr>
            <a:spLocks noGrp="1"/>
          </p:cNvSpPr>
          <p:nvPr>
            <p:ph type="ftr" sz="quarter" idx="11"/>
          </p:nvPr>
        </p:nvSpPr>
        <p:spPr>
          <a:xfrm>
            <a:off x="1776424" y="5494450"/>
            <a:ext cx="4973915" cy="309201"/>
          </a:xfrm>
        </p:spPr>
        <p:txBody>
          <a:bodyPr vert="horz" lIns="91440" tIns="45720" rIns="91440" bIns="45720" rtlCol="0" anchor="ctr">
            <a:normAutofit/>
          </a:bodyPr>
          <a:lstStyle/>
          <a:p>
            <a:pPr>
              <a:spcAft>
                <a:spcPts val="600"/>
              </a:spcAft>
            </a:pPr>
            <a:r>
              <a:rPr lang="en-US"/>
              <a:t>Home Security System   Hiram Miranda-Pomales(2023)</a:t>
            </a:r>
          </a:p>
        </p:txBody>
      </p:sp>
      <p:pic>
        <p:nvPicPr>
          <p:cNvPr id="28" name="Picture 2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69BE6A-7BAF-97F3-54EB-358291B64156}"/>
              </a:ext>
            </a:extLst>
          </p:cNvPr>
          <p:cNvSpPr txBox="1"/>
          <p:nvPr/>
        </p:nvSpPr>
        <p:spPr>
          <a:xfrm>
            <a:off x="1771136" y="4106968"/>
            <a:ext cx="2835970" cy="276999"/>
          </a:xfrm>
          <a:prstGeom prst="rect">
            <a:avLst/>
          </a:prstGeom>
          <a:noFill/>
        </p:spPr>
        <p:txBody>
          <a:bodyPr wrap="square" rtlCol="0">
            <a:spAutoFit/>
          </a:bodyPr>
          <a:lstStyle/>
          <a:p>
            <a:r>
              <a:rPr lang="en-US" sz="1200" dirty="0"/>
              <a:t>Figure 21: ESP32-Cam </a:t>
            </a:r>
            <a:r>
              <a:rPr lang="en-US" sz="1200" dirty="0" err="1"/>
              <a:t>Fhoto</a:t>
            </a:r>
            <a:r>
              <a:rPr lang="en-US" sz="1200" dirty="0"/>
              <a:t> 1</a:t>
            </a:r>
            <a:endParaRPr lang="en-PR" sz="1200" dirty="0"/>
          </a:p>
        </p:txBody>
      </p:sp>
      <p:sp>
        <p:nvSpPr>
          <p:cNvPr id="6" name="TextBox 5">
            <a:extLst>
              <a:ext uri="{FF2B5EF4-FFF2-40B4-BE49-F238E27FC236}">
                <a16:creationId xmlns:a16="http://schemas.microsoft.com/office/drawing/2014/main" id="{4540DC99-C235-057D-0EFA-1748C8304687}"/>
              </a:ext>
            </a:extLst>
          </p:cNvPr>
          <p:cNvSpPr txBox="1"/>
          <p:nvPr/>
        </p:nvSpPr>
        <p:spPr>
          <a:xfrm>
            <a:off x="6171060" y="4106968"/>
            <a:ext cx="2835970" cy="276999"/>
          </a:xfrm>
          <a:prstGeom prst="rect">
            <a:avLst/>
          </a:prstGeom>
          <a:noFill/>
        </p:spPr>
        <p:txBody>
          <a:bodyPr wrap="square" rtlCol="0">
            <a:spAutoFit/>
          </a:bodyPr>
          <a:lstStyle/>
          <a:p>
            <a:r>
              <a:rPr lang="en-US" sz="1200" dirty="0"/>
              <a:t>Figure 22: ESP32-Cam </a:t>
            </a:r>
            <a:r>
              <a:rPr lang="en-US" sz="1200" dirty="0" err="1"/>
              <a:t>Fhoto</a:t>
            </a:r>
            <a:r>
              <a:rPr lang="en-US" sz="1200" dirty="0"/>
              <a:t> 2</a:t>
            </a:r>
            <a:endParaRPr lang="en-PR" sz="1200" dirty="0"/>
          </a:p>
        </p:txBody>
      </p:sp>
    </p:spTree>
    <p:extLst>
      <p:ext uri="{BB962C8B-B14F-4D97-AF65-F5344CB8AC3E}">
        <p14:creationId xmlns:p14="http://schemas.microsoft.com/office/powerpoint/2010/main" val="410522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E875EC7-1259-0F7B-859F-733F3256EDA1}"/>
              </a:ext>
            </a:extLst>
          </p:cNvPr>
          <p:cNvSpPr>
            <a:spLocks noGrp="1"/>
          </p:cNvSpPr>
          <p:nvPr>
            <p:ph type="title"/>
          </p:nvPr>
        </p:nvSpPr>
        <p:spPr>
          <a:xfrm>
            <a:off x="1451580" y="804520"/>
            <a:ext cx="4176511" cy="1049235"/>
          </a:xfrm>
        </p:spPr>
        <p:txBody>
          <a:bodyPr>
            <a:normAutofit/>
          </a:bodyPr>
          <a:lstStyle/>
          <a:p>
            <a:r>
              <a:rPr lang="en-US"/>
              <a:t>Cost Analysis</a:t>
            </a:r>
            <a:endParaRPr lang="en-PR"/>
          </a:p>
        </p:txBody>
      </p:sp>
      <p:sp>
        <p:nvSpPr>
          <p:cNvPr id="24" name="Rectangle 2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213E089D-B2B2-FE56-931D-2E1FD2C05A26}"/>
              </a:ext>
            </a:extLst>
          </p:cNvPr>
          <p:cNvSpPr>
            <a:spLocks noGrp="1"/>
          </p:cNvSpPr>
          <p:nvPr>
            <p:ph idx="1"/>
          </p:nvPr>
        </p:nvSpPr>
        <p:spPr>
          <a:xfrm>
            <a:off x="1451581" y="2015732"/>
            <a:ext cx="4172212" cy="3450613"/>
          </a:xfrm>
        </p:spPr>
        <p:txBody>
          <a:bodyPr>
            <a:normAutofit/>
          </a:bodyPr>
          <a:lstStyle/>
          <a:p>
            <a:r>
              <a:rPr lang="en-US"/>
              <a:t>In summary, the total estimated cost for the components required for the Home Security project is approximately $62.11. These calculations consider the quantity and unit price for each item, providing a comprehensive overview of the budget required for the implementation of the project.</a:t>
            </a:r>
          </a:p>
        </p:txBody>
      </p:sp>
      <p:pic>
        <p:nvPicPr>
          <p:cNvPr id="20" name="Picture 19">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3">
            <a:extLst>
              <a:ext uri="{FF2B5EF4-FFF2-40B4-BE49-F238E27FC236}">
                <a16:creationId xmlns:a16="http://schemas.microsoft.com/office/drawing/2014/main" id="{6F419F94-B4DA-AF65-FFD4-D8D1F5DFFC20}"/>
              </a:ext>
            </a:extLst>
          </p:cNvPr>
          <p:cNvGraphicFramePr>
            <a:graphicFrameLocks/>
          </p:cNvGraphicFramePr>
          <p:nvPr>
            <p:extLst>
              <p:ext uri="{D42A27DB-BD31-4B8C-83A1-F6EECF244321}">
                <p14:modId xmlns:p14="http://schemas.microsoft.com/office/powerpoint/2010/main" val="561568127"/>
              </p:ext>
            </p:extLst>
          </p:nvPr>
        </p:nvGraphicFramePr>
        <p:xfrm>
          <a:off x="6094411" y="833916"/>
          <a:ext cx="4960444" cy="4604106"/>
        </p:xfrm>
        <a:graphic>
          <a:graphicData uri="http://schemas.openxmlformats.org/drawingml/2006/table">
            <a:tbl>
              <a:tblPr firstRow="1" bandRow="1">
                <a:tableStyleId>{69012ECD-51FC-41F1-AA8D-1B2483CD663E}</a:tableStyleId>
              </a:tblPr>
              <a:tblGrid>
                <a:gridCol w="2201034">
                  <a:extLst>
                    <a:ext uri="{9D8B030D-6E8A-4147-A177-3AD203B41FA5}">
                      <a16:colId xmlns:a16="http://schemas.microsoft.com/office/drawing/2014/main" val="2425156743"/>
                    </a:ext>
                  </a:extLst>
                </a:gridCol>
                <a:gridCol w="1334941">
                  <a:extLst>
                    <a:ext uri="{9D8B030D-6E8A-4147-A177-3AD203B41FA5}">
                      <a16:colId xmlns:a16="http://schemas.microsoft.com/office/drawing/2014/main" val="3083413102"/>
                    </a:ext>
                  </a:extLst>
                </a:gridCol>
                <a:gridCol w="1424469">
                  <a:extLst>
                    <a:ext uri="{9D8B030D-6E8A-4147-A177-3AD203B41FA5}">
                      <a16:colId xmlns:a16="http://schemas.microsoft.com/office/drawing/2014/main" val="2341946866"/>
                    </a:ext>
                  </a:extLst>
                </a:gridCol>
              </a:tblGrid>
              <a:tr h="306488">
                <a:tc>
                  <a:txBody>
                    <a:bodyPr/>
                    <a:lstStyle/>
                    <a:p>
                      <a:pPr algn="ctr"/>
                      <a:r>
                        <a:rPr lang="en-US" sz="900" b="1" cap="all" spc="60">
                          <a:solidFill>
                            <a:schemeClr val="tx1"/>
                          </a:solidFill>
                        </a:rPr>
                        <a:t>Item</a:t>
                      </a:r>
                      <a:endParaRPr lang="en-PR" sz="900" b="1" cap="all" spc="60">
                        <a:solidFill>
                          <a:schemeClr val="tx1"/>
                        </a:solidFill>
                      </a:endParaRPr>
                    </a:p>
                  </a:txBody>
                  <a:tcPr marL="69433" marR="69433" marT="69433" marB="69433" anchor="b"/>
                </a:tc>
                <a:tc>
                  <a:txBody>
                    <a:bodyPr/>
                    <a:lstStyle/>
                    <a:p>
                      <a:pPr algn="ctr"/>
                      <a:r>
                        <a:rPr lang="en-US" sz="900" b="1" cap="all" spc="60">
                          <a:solidFill>
                            <a:schemeClr val="tx1"/>
                          </a:solidFill>
                        </a:rPr>
                        <a:t>Quantity</a:t>
                      </a:r>
                      <a:endParaRPr lang="en-PR" sz="900" b="1" cap="all" spc="60">
                        <a:solidFill>
                          <a:schemeClr val="tx1"/>
                        </a:solidFill>
                      </a:endParaRPr>
                    </a:p>
                  </a:txBody>
                  <a:tcPr marL="69433" marR="69433" marT="69433" marB="69433" anchor="b"/>
                </a:tc>
                <a:tc>
                  <a:txBody>
                    <a:bodyPr/>
                    <a:lstStyle/>
                    <a:p>
                      <a:pPr algn="ctr"/>
                      <a:r>
                        <a:rPr lang="en-US" sz="900" b="1" cap="all" spc="60">
                          <a:solidFill>
                            <a:schemeClr val="tx1"/>
                          </a:solidFill>
                        </a:rPr>
                        <a:t>Price per 1</a:t>
                      </a:r>
                      <a:endParaRPr lang="en-PR" sz="900" b="1" cap="all" spc="60">
                        <a:solidFill>
                          <a:schemeClr val="tx1"/>
                        </a:solidFill>
                      </a:endParaRPr>
                    </a:p>
                  </a:txBody>
                  <a:tcPr marL="69433" marR="69433" marT="69433" marB="69433" anchor="b"/>
                </a:tc>
                <a:extLst>
                  <a:ext uri="{0D108BD9-81ED-4DB2-BD59-A6C34878D82A}">
                    <a16:rowId xmlns:a16="http://schemas.microsoft.com/office/drawing/2014/main" val="264978485"/>
                  </a:ext>
                </a:extLst>
              </a:tr>
              <a:tr h="330586">
                <a:tc>
                  <a:txBody>
                    <a:bodyPr/>
                    <a:lstStyle/>
                    <a:p>
                      <a:pPr algn="ctr"/>
                      <a:r>
                        <a:rPr lang="en-US" sz="1300" cap="none" spc="0">
                          <a:solidFill>
                            <a:schemeClr val="tx1"/>
                          </a:solidFill>
                        </a:rPr>
                        <a:t>ESP32</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cap="none" spc="0">
                          <a:solidFill>
                            <a:schemeClr val="tx1"/>
                          </a:solidFill>
                        </a:rPr>
                        <a:t> ≈</a:t>
                      </a:r>
                      <a:r>
                        <a:rPr lang="en-US" sz="1300" cap="none" spc="0">
                          <a:solidFill>
                            <a:schemeClr val="tx1"/>
                          </a:solidFill>
                        </a:rPr>
                        <a:t> $9.99</a:t>
                      </a:r>
                      <a:endParaRPr lang="en-PR" sz="1300" cap="none" spc="0">
                        <a:solidFill>
                          <a:schemeClr val="tx1"/>
                        </a:solidFill>
                      </a:endParaRPr>
                    </a:p>
                  </a:txBody>
                  <a:tcPr marL="69433" marR="69433" marT="34717" marB="69433"/>
                </a:tc>
                <a:extLst>
                  <a:ext uri="{0D108BD9-81ED-4DB2-BD59-A6C34878D82A}">
                    <a16:rowId xmlns:a16="http://schemas.microsoft.com/office/drawing/2014/main" val="3952818275"/>
                  </a:ext>
                </a:extLst>
              </a:tr>
              <a:tr h="330586">
                <a:tc>
                  <a:txBody>
                    <a:bodyPr/>
                    <a:lstStyle/>
                    <a:p>
                      <a:pPr algn="ctr"/>
                      <a:r>
                        <a:rPr lang="en-US" sz="1300" cap="none" spc="0">
                          <a:solidFill>
                            <a:schemeClr val="tx1"/>
                          </a:solidFill>
                        </a:rPr>
                        <a:t>ESP32-CAM</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cap="none" spc="0">
                          <a:solidFill>
                            <a:schemeClr val="tx1"/>
                          </a:solidFill>
                        </a:rPr>
                        <a:t> ≈</a:t>
                      </a:r>
                      <a:r>
                        <a:rPr lang="en-US" sz="1300" cap="none" spc="0">
                          <a:solidFill>
                            <a:schemeClr val="tx1"/>
                          </a:solidFill>
                        </a:rPr>
                        <a:t>$10.00</a:t>
                      </a:r>
                      <a:endParaRPr lang="en-PR" sz="1300" cap="none" spc="0">
                        <a:solidFill>
                          <a:schemeClr val="tx1"/>
                        </a:solidFill>
                      </a:endParaRPr>
                    </a:p>
                  </a:txBody>
                  <a:tcPr marL="69433" marR="69433" marT="34717" marB="69433"/>
                </a:tc>
                <a:extLst>
                  <a:ext uri="{0D108BD9-81ED-4DB2-BD59-A6C34878D82A}">
                    <a16:rowId xmlns:a16="http://schemas.microsoft.com/office/drawing/2014/main" val="2647477660"/>
                  </a:ext>
                </a:extLst>
              </a:tr>
              <a:tr h="330586">
                <a:tc>
                  <a:txBody>
                    <a:bodyPr/>
                    <a:lstStyle/>
                    <a:p>
                      <a:pPr algn="ctr"/>
                      <a:r>
                        <a:rPr lang="en-US" sz="1300" cap="none" spc="0">
                          <a:solidFill>
                            <a:schemeClr val="tx1"/>
                          </a:solidFill>
                        </a:rPr>
                        <a:t>Reed Switch</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2</a:t>
                      </a:r>
                      <a:endParaRPr lang="en-PR" sz="1300" cap="none" spc="0">
                        <a:solidFill>
                          <a:schemeClr val="tx1"/>
                        </a:solidFill>
                      </a:endParaRPr>
                    </a:p>
                  </a:txBody>
                  <a:tcPr marL="69433" marR="69433" marT="34717" marB="69433"/>
                </a:tc>
                <a:tc>
                  <a:txBody>
                    <a:bodyPr/>
                    <a:lstStyle/>
                    <a:p>
                      <a:pPr algn="ctr"/>
                      <a:r>
                        <a:rPr lang="en-PR" sz="1300" cap="none" spc="0">
                          <a:solidFill>
                            <a:schemeClr val="tx1"/>
                          </a:solidFill>
                        </a:rPr>
                        <a:t> ≈</a:t>
                      </a:r>
                      <a:r>
                        <a:rPr lang="en-US" sz="1300" cap="none" spc="0">
                          <a:solidFill>
                            <a:schemeClr val="tx1"/>
                          </a:solidFill>
                        </a:rPr>
                        <a:t>$3.64</a:t>
                      </a:r>
                      <a:endParaRPr lang="en-PR" sz="1300" cap="none" spc="0">
                        <a:solidFill>
                          <a:schemeClr val="tx1"/>
                        </a:solidFill>
                      </a:endParaRPr>
                    </a:p>
                  </a:txBody>
                  <a:tcPr marL="69433" marR="69433" marT="34717" marB="69433"/>
                </a:tc>
                <a:extLst>
                  <a:ext uri="{0D108BD9-81ED-4DB2-BD59-A6C34878D82A}">
                    <a16:rowId xmlns:a16="http://schemas.microsoft.com/office/drawing/2014/main" val="307781575"/>
                  </a:ext>
                </a:extLst>
              </a:tr>
              <a:tr h="330586">
                <a:tc>
                  <a:txBody>
                    <a:bodyPr/>
                    <a:lstStyle/>
                    <a:p>
                      <a:pPr algn="ctr"/>
                      <a:r>
                        <a:rPr lang="en-US" sz="1300" cap="none" spc="0">
                          <a:solidFill>
                            <a:schemeClr val="tx1"/>
                          </a:solidFill>
                        </a:rPr>
                        <a:t>Active Buzzer</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$0.70</a:t>
                      </a:r>
                      <a:endParaRPr lang="en-PR" sz="1300" cap="none" spc="0">
                        <a:solidFill>
                          <a:schemeClr val="tx1"/>
                        </a:solidFill>
                      </a:endParaRPr>
                    </a:p>
                  </a:txBody>
                  <a:tcPr marL="69433" marR="69433" marT="34717" marB="69433"/>
                </a:tc>
                <a:extLst>
                  <a:ext uri="{0D108BD9-81ED-4DB2-BD59-A6C34878D82A}">
                    <a16:rowId xmlns:a16="http://schemas.microsoft.com/office/drawing/2014/main" val="2979586978"/>
                  </a:ext>
                </a:extLst>
              </a:tr>
              <a:tr h="330586">
                <a:tc>
                  <a:txBody>
                    <a:bodyPr/>
                    <a:lstStyle/>
                    <a:p>
                      <a:pPr algn="ctr"/>
                      <a:r>
                        <a:rPr lang="en-US" sz="1300" cap="none" spc="0">
                          <a:solidFill>
                            <a:schemeClr val="tx1"/>
                          </a:solidFill>
                        </a:rPr>
                        <a:t>Micro servo Motor</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$2.00</a:t>
                      </a:r>
                      <a:endParaRPr lang="en-PR" sz="1300" cap="none" spc="0">
                        <a:solidFill>
                          <a:schemeClr val="tx1"/>
                        </a:solidFill>
                      </a:endParaRPr>
                    </a:p>
                  </a:txBody>
                  <a:tcPr marL="69433" marR="69433" marT="34717" marB="69433"/>
                </a:tc>
                <a:extLst>
                  <a:ext uri="{0D108BD9-81ED-4DB2-BD59-A6C34878D82A}">
                    <a16:rowId xmlns:a16="http://schemas.microsoft.com/office/drawing/2014/main" val="1976248072"/>
                  </a:ext>
                </a:extLst>
              </a:tr>
              <a:tr h="330586">
                <a:tc>
                  <a:txBody>
                    <a:bodyPr/>
                    <a:lstStyle/>
                    <a:p>
                      <a:pPr algn="ctr"/>
                      <a:r>
                        <a:rPr lang="en-US" sz="1300" cap="none" spc="0">
                          <a:solidFill>
                            <a:schemeClr val="tx1"/>
                          </a:solidFill>
                        </a:rPr>
                        <a:t>Bread Board</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$6.50</a:t>
                      </a:r>
                      <a:endParaRPr lang="en-PR" sz="1300" cap="none" spc="0">
                        <a:solidFill>
                          <a:schemeClr val="tx1"/>
                        </a:solidFill>
                      </a:endParaRPr>
                    </a:p>
                  </a:txBody>
                  <a:tcPr marL="69433" marR="69433" marT="34717" marB="69433"/>
                </a:tc>
                <a:extLst>
                  <a:ext uri="{0D108BD9-81ED-4DB2-BD59-A6C34878D82A}">
                    <a16:rowId xmlns:a16="http://schemas.microsoft.com/office/drawing/2014/main" val="1697306001"/>
                  </a:ext>
                </a:extLst>
              </a:tr>
              <a:tr h="330586">
                <a:tc>
                  <a:txBody>
                    <a:bodyPr/>
                    <a:lstStyle/>
                    <a:p>
                      <a:pPr algn="ctr"/>
                      <a:r>
                        <a:rPr lang="en-US" sz="1300" cap="none" spc="0">
                          <a:solidFill>
                            <a:schemeClr val="tx1"/>
                          </a:solidFill>
                        </a:rPr>
                        <a:t>Mini Bread Board</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$1.08</a:t>
                      </a:r>
                      <a:endParaRPr lang="en-PR" sz="1300" cap="none" spc="0">
                        <a:solidFill>
                          <a:schemeClr val="tx1"/>
                        </a:solidFill>
                      </a:endParaRPr>
                    </a:p>
                  </a:txBody>
                  <a:tcPr marL="69433" marR="69433" marT="34717" marB="69433"/>
                </a:tc>
                <a:extLst>
                  <a:ext uri="{0D108BD9-81ED-4DB2-BD59-A6C34878D82A}">
                    <a16:rowId xmlns:a16="http://schemas.microsoft.com/office/drawing/2014/main" val="684530393"/>
                  </a:ext>
                </a:extLst>
              </a:tr>
              <a:tr h="330586">
                <a:tc>
                  <a:txBody>
                    <a:bodyPr/>
                    <a:lstStyle/>
                    <a:p>
                      <a:pPr algn="ctr"/>
                      <a:r>
                        <a:rPr lang="en-US" sz="1300" cap="none" spc="0">
                          <a:solidFill>
                            <a:schemeClr val="tx1"/>
                          </a:solidFill>
                        </a:rPr>
                        <a:t>Micro SD</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$12.00</a:t>
                      </a:r>
                      <a:endParaRPr lang="en-PR" sz="1300" cap="none" spc="0">
                        <a:solidFill>
                          <a:schemeClr val="tx1"/>
                        </a:solidFill>
                      </a:endParaRPr>
                    </a:p>
                  </a:txBody>
                  <a:tcPr marL="69433" marR="69433" marT="34717" marB="69433"/>
                </a:tc>
                <a:extLst>
                  <a:ext uri="{0D108BD9-81ED-4DB2-BD59-A6C34878D82A}">
                    <a16:rowId xmlns:a16="http://schemas.microsoft.com/office/drawing/2014/main" val="153990166"/>
                  </a:ext>
                </a:extLst>
              </a:tr>
              <a:tr h="330586">
                <a:tc>
                  <a:txBody>
                    <a:bodyPr/>
                    <a:lstStyle/>
                    <a:p>
                      <a:pPr algn="ctr"/>
                      <a:r>
                        <a:rPr lang="en-US" sz="1300" cap="none" spc="0">
                          <a:solidFill>
                            <a:schemeClr val="tx1"/>
                          </a:solidFill>
                        </a:rPr>
                        <a:t>Card Reader</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$11.70</a:t>
                      </a:r>
                      <a:endParaRPr lang="en-PR" sz="1300" cap="none" spc="0">
                        <a:solidFill>
                          <a:schemeClr val="tx1"/>
                        </a:solidFill>
                      </a:endParaRPr>
                    </a:p>
                  </a:txBody>
                  <a:tcPr marL="69433" marR="69433" marT="34717" marB="69433"/>
                </a:tc>
                <a:extLst>
                  <a:ext uri="{0D108BD9-81ED-4DB2-BD59-A6C34878D82A}">
                    <a16:rowId xmlns:a16="http://schemas.microsoft.com/office/drawing/2014/main" val="2366000191"/>
                  </a:ext>
                </a:extLst>
              </a:tr>
              <a:tr h="330586">
                <a:tc>
                  <a:txBody>
                    <a:bodyPr/>
                    <a:lstStyle/>
                    <a:p>
                      <a:pPr algn="ctr"/>
                      <a:r>
                        <a:rPr lang="en-US" sz="1300" cap="none" spc="0">
                          <a:solidFill>
                            <a:schemeClr val="tx1"/>
                          </a:solidFill>
                        </a:rPr>
                        <a:t>Jumper Wires</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5</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$0.18</a:t>
                      </a:r>
                      <a:endParaRPr lang="en-PR" sz="1300" cap="none" spc="0">
                        <a:solidFill>
                          <a:schemeClr val="tx1"/>
                        </a:solidFill>
                      </a:endParaRPr>
                    </a:p>
                  </a:txBody>
                  <a:tcPr marL="69433" marR="69433" marT="34717" marB="69433"/>
                </a:tc>
                <a:extLst>
                  <a:ext uri="{0D108BD9-81ED-4DB2-BD59-A6C34878D82A}">
                    <a16:rowId xmlns:a16="http://schemas.microsoft.com/office/drawing/2014/main" val="1446511270"/>
                  </a:ext>
                </a:extLst>
              </a:tr>
              <a:tr h="330586">
                <a:tc>
                  <a:txBody>
                    <a:bodyPr/>
                    <a:lstStyle/>
                    <a:p>
                      <a:pPr algn="ctr"/>
                      <a:r>
                        <a:rPr lang="en-US" sz="1300" cap="none" spc="0">
                          <a:solidFill>
                            <a:schemeClr val="tx1"/>
                          </a:solidFill>
                        </a:rPr>
                        <a:t>Dupont Wires</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16</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0.05</a:t>
                      </a:r>
                      <a:endParaRPr lang="en-PR" sz="1300" cap="none" spc="0">
                        <a:solidFill>
                          <a:schemeClr val="tx1"/>
                        </a:solidFill>
                      </a:endParaRPr>
                    </a:p>
                  </a:txBody>
                  <a:tcPr marL="69433" marR="69433" marT="34717" marB="69433"/>
                </a:tc>
                <a:extLst>
                  <a:ext uri="{0D108BD9-81ED-4DB2-BD59-A6C34878D82A}">
                    <a16:rowId xmlns:a16="http://schemas.microsoft.com/office/drawing/2014/main" val="4175894031"/>
                  </a:ext>
                </a:extLst>
              </a:tr>
              <a:tr h="330586">
                <a:tc>
                  <a:txBody>
                    <a:bodyPr/>
                    <a:lstStyle/>
                    <a:p>
                      <a:pPr algn="ctr"/>
                      <a:r>
                        <a:rPr lang="en-US" sz="1300" cap="none" spc="0">
                          <a:solidFill>
                            <a:schemeClr val="tx1"/>
                          </a:solidFill>
                        </a:rPr>
                        <a:t>Resistors( 220 ohm)</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2</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0.06</a:t>
                      </a:r>
                      <a:endParaRPr lang="en-PR" sz="1300" cap="none" spc="0">
                        <a:solidFill>
                          <a:schemeClr val="tx1"/>
                        </a:solidFill>
                      </a:endParaRPr>
                    </a:p>
                  </a:txBody>
                  <a:tcPr marL="69433" marR="69433" marT="34717" marB="69433"/>
                </a:tc>
                <a:extLst>
                  <a:ext uri="{0D108BD9-81ED-4DB2-BD59-A6C34878D82A}">
                    <a16:rowId xmlns:a16="http://schemas.microsoft.com/office/drawing/2014/main" val="2610625286"/>
                  </a:ext>
                </a:extLst>
              </a:tr>
              <a:tr h="330586">
                <a:tc>
                  <a:txBody>
                    <a:bodyPr/>
                    <a:lstStyle/>
                    <a:p>
                      <a:pPr algn="ctr"/>
                      <a:r>
                        <a:rPr lang="en-US" sz="1300" cap="none" spc="0">
                          <a:solidFill>
                            <a:schemeClr val="tx1"/>
                          </a:solidFill>
                        </a:rPr>
                        <a:t>LED</a:t>
                      </a:r>
                      <a:endParaRPr lang="en-PR" sz="1300" cap="none" spc="0">
                        <a:solidFill>
                          <a:schemeClr val="tx1"/>
                        </a:solidFill>
                      </a:endParaRPr>
                    </a:p>
                  </a:txBody>
                  <a:tcPr marL="69433" marR="69433" marT="34717" marB="69433"/>
                </a:tc>
                <a:tc>
                  <a:txBody>
                    <a:bodyPr/>
                    <a:lstStyle/>
                    <a:p>
                      <a:pPr algn="ctr"/>
                      <a:r>
                        <a:rPr lang="en-US" sz="1300" cap="none" spc="0">
                          <a:solidFill>
                            <a:schemeClr val="tx1"/>
                          </a:solidFill>
                        </a:rPr>
                        <a:t>2</a:t>
                      </a:r>
                      <a:endParaRPr lang="en-PR" sz="1300" cap="none" spc="0">
                        <a:solidFill>
                          <a:schemeClr val="tx1"/>
                        </a:solidFill>
                      </a:endParaRPr>
                    </a:p>
                  </a:txBody>
                  <a:tcPr marL="69433" marR="69433" marT="34717" marB="69433"/>
                </a:tc>
                <a:tc>
                  <a:txBody>
                    <a:bodyPr/>
                    <a:lstStyle/>
                    <a:p>
                      <a:pPr algn="ctr"/>
                      <a:r>
                        <a:rPr lang="en-PR" sz="1300" b="0" kern="1200" cap="none" spc="0">
                          <a:solidFill>
                            <a:schemeClr val="tx1"/>
                          </a:solidFill>
                          <a:effectLst/>
                        </a:rPr>
                        <a:t> ≈</a:t>
                      </a:r>
                      <a:r>
                        <a:rPr lang="en-US" sz="1300" b="0" kern="1200" cap="none" spc="0">
                          <a:solidFill>
                            <a:schemeClr val="tx1"/>
                          </a:solidFill>
                          <a:effectLst/>
                        </a:rPr>
                        <a:t>0.02</a:t>
                      </a:r>
                      <a:endParaRPr lang="en-PR" sz="1300" cap="none" spc="0">
                        <a:solidFill>
                          <a:schemeClr val="tx1"/>
                        </a:solidFill>
                      </a:endParaRPr>
                    </a:p>
                  </a:txBody>
                  <a:tcPr marL="69433" marR="69433" marT="34717" marB="69433"/>
                </a:tc>
                <a:extLst>
                  <a:ext uri="{0D108BD9-81ED-4DB2-BD59-A6C34878D82A}">
                    <a16:rowId xmlns:a16="http://schemas.microsoft.com/office/drawing/2014/main" val="2083372004"/>
                  </a:ext>
                </a:extLst>
              </a:tr>
            </a:tbl>
          </a:graphicData>
        </a:graphic>
      </p:graphicFrame>
      <p:sp>
        <p:nvSpPr>
          <p:cNvPr id="5" name="Slide Number Placeholder 4">
            <a:extLst>
              <a:ext uri="{FF2B5EF4-FFF2-40B4-BE49-F238E27FC236}">
                <a16:creationId xmlns:a16="http://schemas.microsoft.com/office/drawing/2014/main" id="{B4E0CB4C-5080-0012-2B17-5D16839EBCC3}"/>
              </a:ext>
            </a:extLst>
          </p:cNvPr>
          <p:cNvSpPr>
            <a:spLocks noGrp="1"/>
          </p:cNvSpPr>
          <p:nvPr>
            <p:ph type="sldNum" sz="quarter" idx="12"/>
          </p:nvPr>
        </p:nvSpPr>
        <p:spPr/>
        <p:txBody>
          <a:bodyPr/>
          <a:lstStyle/>
          <a:p>
            <a:fld id="{70FEDC22-541B-435C-B567-EC29FB92FB1C}" type="slidenum">
              <a:rPr lang="en-PR" smtClean="0"/>
              <a:t>26</a:t>
            </a:fld>
            <a:endParaRPr lang="en-PR"/>
          </a:p>
        </p:txBody>
      </p:sp>
      <p:sp>
        <p:nvSpPr>
          <p:cNvPr id="6" name="Footer Placeholder 5">
            <a:extLst>
              <a:ext uri="{FF2B5EF4-FFF2-40B4-BE49-F238E27FC236}">
                <a16:creationId xmlns:a16="http://schemas.microsoft.com/office/drawing/2014/main" id="{F4C81FF9-7B87-9CD9-478E-7007A0B1E778}"/>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421147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id="{5D3A579A-4123-DFA3-D160-11F57CDC80DC}"/>
              </a:ext>
            </a:extLst>
          </p:cNvPr>
          <p:cNvPicPr>
            <a:picLocks noChangeAspect="1"/>
          </p:cNvPicPr>
          <p:nvPr/>
        </p:nvPicPr>
        <p:blipFill rotWithShape="1">
          <a:blip r:embed="rId2">
            <a:duotone>
              <a:schemeClr val="bg2">
                <a:shade val="45000"/>
                <a:satMod val="135000"/>
              </a:schemeClr>
              <a:prstClr val="white"/>
            </a:duotone>
            <a:alphaModFix amt="50000"/>
          </a:blip>
          <a:srcRect t="1744" r="-1" b="-1"/>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8F5AF20-60CB-92BB-4D58-361F31288931}"/>
              </a:ext>
            </a:extLst>
          </p:cNvPr>
          <p:cNvSpPr>
            <a:spLocks noGrp="1"/>
          </p:cNvSpPr>
          <p:nvPr>
            <p:ph type="title"/>
          </p:nvPr>
        </p:nvSpPr>
        <p:spPr>
          <a:xfrm>
            <a:off x="1451579" y="804519"/>
            <a:ext cx="9603275" cy="1049235"/>
          </a:xfrm>
        </p:spPr>
        <p:txBody>
          <a:bodyPr>
            <a:normAutofit/>
          </a:bodyPr>
          <a:lstStyle/>
          <a:p>
            <a:r>
              <a:rPr lang="en-US" dirty="0"/>
              <a:t>Conclusion</a:t>
            </a:r>
            <a:endParaRPr lang="en-PR" dirty="0"/>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62AC7A-08EF-E4C6-A453-DFC0EF34C6D9}"/>
              </a:ext>
            </a:extLst>
          </p:cNvPr>
          <p:cNvSpPr>
            <a:spLocks noGrp="1"/>
          </p:cNvSpPr>
          <p:nvPr>
            <p:ph idx="1"/>
          </p:nvPr>
        </p:nvSpPr>
        <p:spPr>
          <a:xfrm>
            <a:off x="1451579" y="2015732"/>
            <a:ext cx="9603275" cy="3450613"/>
          </a:xfrm>
        </p:spPr>
        <p:txBody>
          <a:bodyPr>
            <a:normAutofit/>
          </a:bodyPr>
          <a:lstStyle/>
          <a:p>
            <a:pPr>
              <a:lnSpc>
                <a:spcPct val="110000"/>
              </a:lnSpc>
            </a:pPr>
            <a:r>
              <a:rPr lang="en-US" sz="1600" dirty="0"/>
              <a:t>In conclusion, our sophisticated home security system represents a culmination of IoT technology and meticulous hardware integration. The heart of the system lies in the ESP32 microcontroller, acting as a central hub for Wi-Fi integration and IoT control. Leveraging the Blynk platform, two magnetic reed switches strategically placed on doors and windows serve as the primary sensors, while a servo motor ensures efficient door control, adding an extra layer of security. The ESP32-Cam extends the system's capabilities with a camera for surveillance, and LEDs and an active buzzer provide immediate visual and audible alerts.</a:t>
            </a:r>
          </a:p>
          <a:p>
            <a:pPr>
              <a:lnSpc>
                <a:spcPct val="110000"/>
              </a:lnSpc>
            </a:pPr>
            <a:r>
              <a:rPr lang="en-US" sz="1600" dirty="0"/>
              <a:t>Facing challenges, such as pin limitations on the ESP32-Cam and complications with data storage, the project adapted by incorporating an ESP32 connected to the ESP32-Cam via UART and opting for secure local storage on a micro-SD card. This not only addressed the constraints but also ensured a robust and private system. The programming aspect involves configuring the ESP32 with Arduino IDE, integrating essential libraries, and setting up Blynk for seamless IoT communication.</a:t>
            </a:r>
            <a:endParaRPr lang="en-PR" sz="1600" dirty="0"/>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F99E608-7AAF-F258-6A8D-31D2FB429849}"/>
              </a:ext>
            </a:extLst>
          </p:cNvPr>
          <p:cNvSpPr>
            <a:spLocks noGrp="1"/>
          </p:cNvSpPr>
          <p:nvPr>
            <p:ph type="sldNum" sz="quarter" idx="12"/>
          </p:nvPr>
        </p:nvSpPr>
        <p:spPr/>
        <p:txBody>
          <a:bodyPr/>
          <a:lstStyle/>
          <a:p>
            <a:fld id="{70FEDC22-541B-435C-B567-EC29FB92FB1C}" type="slidenum">
              <a:rPr lang="en-PR" smtClean="0"/>
              <a:t>27</a:t>
            </a:fld>
            <a:endParaRPr lang="en-PR"/>
          </a:p>
        </p:txBody>
      </p:sp>
      <p:sp>
        <p:nvSpPr>
          <p:cNvPr id="6" name="Footer Placeholder 5">
            <a:extLst>
              <a:ext uri="{FF2B5EF4-FFF2-40B4-BE49-F238E27FC236}">
                <a16:creationId xmlns:a16="http://schemas.microsoft.com/office/drawing/2014/main" id="{EB50A104-6B74-69BC-8E47-12E8E7EE5E7F}"/>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4113019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E4F3-C8BA-C26A-112E-D8CC77AA5E83}"/>
              </a:ext>
            </a:extLst>
          </p:cNvPr>
          <p:cNvSpPr>
            <a:spLocks noGrp="1"/>
          </p:cNvSpPr>
          <p:nvPr>
            <p:ph type="title"/>
          </p:nvPr>
        </p:nvSpPr>
        <p:spPr>
          <a:xfrm>
            <a:off x="1451579" y="804519"/>
            <a:ext cx="9603275" cy="1049235"/>
          </a:xfrm>
        </p:spPr>
        <p:txBody>
          <a:bodyPr>
            <a:normAutofit/>
          </a:bodyPr>
          <a:lstStyle/>
          <a:p>
            <a:r>
              <a:rPr lang="en-US" dirty="0"/>
              <a:t>Future Work</a:t>
            </a:r>
            <a:endParaRPr lang="en-PR" dirty="0"/>
          </a:p>
        </p:txBody>
      </p:sp>
      <p:graphicFrame>
        <p:nvGraphicFramePr>
          <p:cNvPr id="18" name="Content Placeholder 2">
            <a:extLst>
              <a:ext uri="{FF2B5EF4-FFF2-40B4-BE49-F238E27FC236}">
                <a16:creationId xmlns:a16="http://schemas.microsoft.com/office/drawing/2014/main" id="{649EEF23-22FE-1819-8BC1-2F8942A70104}"/>
              </a:ext>
            </a:extLst>
          </p:cNvPr>
          <p:cNvGraphicFramePr>
            <a:graphicFrameLocks noGrp="1"/>
          </p:cNvGraphicFramePr>
          <p:nvPr>
            <p:ph idx="1"/>
            <p:extLst>
              <p:ext uri="{D42A27DB-BD31-4B8C-83A1-F6EECF244321}">
                <p14:modId xmlns:p14="http://schemas.microsoft.com/office/powerpoint/2010/main" val="645943862"/>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F9632EF-9075-8827-3FDA-1E65A1BC91F0}"/>
              </a:ext>
            </a:extLst>
          </p:cNvPr>
          <p:cNvSpPr>
            <a:spLocks noGrp="1"/>
          </p:cNvSpPr>
          <p:nvPr>
            <p:ph type="sldNum" sz="quarter" idx="12"/>
          </p:nvPr>
        </p:nvSpPr>
        <p:spPr/>
        <p:txBody>
          <a:bodyPr/>
          <a:lstStyle/>
          <a:p>
            <a:fld id="{70FEDC22-541B-435C-B567-EC29FB92FB1C}" type="slidenum">
              <a:rPr lang="en-PR" smtClean="0"/>
              <a:t>28</a:t>
            </a:fld>
            <a:endParaRPr lang="en-PR"/>
          </a:p>
        </p:txBody>
      </p:sp>
      <p:sp>
        <p:nvSpPr>
          <p:cNvPr id="6" name="Footer Placeholder 5">
            <a:extLst>
              <a:ext uri="{FF2B5EF4-FFF2-40B4-BE49-F238E27FC236}">
                <a16:creationId xmlns:a16="http://schemas.microsoft.com/office/drawing/2014/main" id="{6127114E-F0F3-CB1C-E934-94B8F87801A6}"/>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150332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3160420-E7AF-D6C9-1A87-CCADA2D968A6}"/>
              </a:ext>
            </a:extLst>
          </p:cNvPr>
          <p:cNvSpPr>
            <a:spLocks noGrp="1"/>
          </p:cNvSpPr>
          <p:nvPr>
            <p:ph type="title"/>
          </p:nvPr>
        </p:nvSpPr>
        <p:spPr>
          <a:xfrm>
            <a:off x="1451580" y="804520"/>
            <a:ext cx="4176511" cy="1049235"/>
          </a:xfrm>
        </p:spPr>
        <p:txBody>
          <a:bodyPr>
            <a:normAutofit/>
          </a:bodyPr>
          <a:lstStyle/>
          <a:p>
            <a:r>
              <a:rPr lang="en-US" dirty="0" err="1"/>
              <a:t>REferences</a:t>
            </a:r>
            <a:endParaRPr lang="en-PR" dirty="0"/>
          </a:p>
        </p:txBody>
      </p:sp>
      <p:sp>
        <p:nvSpPr>
          <p:cNvPr id="4" name="Footer Placeholder 3">
            <a:extLst>
              <a:ext uri="{FF2B5EF4-FFF2-40B4-BE49-F238E27FC236}">
                <a16:creationId xmlns:a16="http://schemas.microsoft.com/office/drawing/2014/main" id="{ABC2FEA9-BCAF-4B44-5813-7010BFB55788}"/>
              </a:ext>
            </a:extLst>
          </p:cNvPr>
          <p:cNvSpPr>
            <a:spLocks noGrp="1"/>
          </p:cNvSpPr>
          <p:nvPr>
            <p:ph type="ftr" sz="quarter" idx="11"/>
          </p:nvPr>
        </p:nvSpPr>
        <p:spPr>
          <a:xfrm>
            <a:off x="1451581" y="329309"/>
            <a:ext cx="4172212" cy="309201"/>
          </a:xfrm>
        </p:spPr>
        <p:txBody>
          <a:bodyPr>
            <a:normAutofit/>
          </a:bodyPr>
          <a:lstStyle/>
          <a:p>
            <a:pPr>
              <a:spcAft>
                <a:spcPts val="600"/>
              </a:spcAft>
            </a:pPr>
            <a:r>
              <a:rPr lang="pt-BR"/>
              <a:t>Home Security System   Hiram Miranda-Pomales(2023)</a:t>
            </a:r>
            <a:endParaRPr lang="en-PR"/>
          </a:p>
        </p:txBody>
      </p:sp>
      <p:sp>
        <p:nvSpPr>
          <p:cNvPr id="5" name="Slide Number Placeholder 4">
            <a:extLst>
              <a:ext uri="{FF2B5EF4-FFF2-40B4-BE49-F238E27FC236}">
                <a16:creationId xmlns:a16="http://schemas.microsoft.com/office/drawing/2014/main" id="{6F4E7EC2-2356-490A-22AB-E79CD3A9449D}"/>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70FEDC22-541B-435C-B567-EC29FB92FB1C}" type="slidenum">
              <a:rPr lang="en-PR" smtClean="0"/>
              <a:pPr>
                <a:lnSpc>
                  <a:spcPct val="90000"/>
                </a:lnSpc>
                <a:spcAft>
                  <a:spcPts val="600"/>
                </a:spcAft>
              </a:pPr>
              <a:t>29</a:t>
            </a:fld>
            <a:endParaRPr lang="en-P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77B94E7-9DBA-9230-A679-B732EB903B53}"/>
              </a:ext>
            </a:extLst>
          </p:cNvPr>
          <p:cNvSpPr>
            <a:spLocks noGrp="1"/>
          </p:cNvSpPr>
          <p:nvPr>
            <p:ph idx="1"/>
          </p:nvPr>
        </p:nvSpPr>
        <p:spPr>
          <a:xfrm>
            <a:off x="1451581" y="2015732"/>
            <a:ext cx="4172212" cy="3450613"/>
          </a:xfrm>
        </p:spPr>
        <p:txBody>
          <a:bodyPr>
            <a:normAutofit/>
          </a:bodyPr>
          <a:lstStyle/>
          <a:p>
            <a:pPr>
              <a:lnSpc>
                <a:spcPct val="110000"/>
              </a:lnSpc>
            </a:pPr>
            <a:r>
              <a:rPr lang="en-US" sz="1000" dirty="0">
                <a:effectLst/>
              </a:rPr>
              <a:t>[1] </a:t>
            </a:r>
            <a:r>
              <a:rPr lang="en-US" sz="1000" dirty="0" err="1">
                <a:effectLst/>
              </a:rPr>
              <a:t>RandomNerdTutorials</a:t>
            </a:r>
            <a:r>
              <a:rPr lang="en-US" sz="1000" dirty="0">
                <a:effectLst/>
              </a:rPr>
              <a:t>, “Getting started with the ESP32 Development Board,” Random Nerd Tutorials, https://randomnerdtutorials.com/getting-started-with-esp32/ (accessed Dec. 4, 2023). </a:t>
            </a:r>
          </a:p>
          <a:p>
            <a:pPr>
              <a:lnSpc>
                <a:spcPct val="110000"/>
              </a:lnSpc>
            </a:pPr>
            <a:r>
              <a:rPr lang="en-US" sz="1000" dirty="0">
                <a:effectLst/>
              </a:rPr>
              <a:t>[2] </a:t>
            </a:r>
            <a:r>
              <a:rPr lang="en-US" sz="1000" dirty="0" err="1">
                <a:effectLst/>
              </a:rPr>
              <a:t>RandomNerdTutorials</a:t>
            </a:r>
            <a:r>
              <a:rPr lang="en-US" sz="1000" dirty="0">
                <a:effectLst/>
              </a:rPr>
              <a:t>, “ESP32-cam save picture in Firebase Storage,” Random Nerd Tutorials, https://randomnerdtutorials.com/esp32-cam-save-picture-firebase-storage/ (accessed Dec. 4, 2023). </a:t>
            </a:r>
          </a:p>
          <a:p>
            <a:pPr>
              <a:lnSpc>
                <a:spcPct val="110000"/>
              </a:lnSpc>
            </a:pPr>
            <a:r>
              <a:rPr lang="en-US" sz="1000" dirty="0">
                <a:effectLst/>
              </a:rPr>
              <a:t>[3] </a:t>
            </a:r>
            <a:r>
              <a:rPr lang="en-US" sz="1000" dirty="0" err="1">
                <a:effectLst/>
              </a:rPr>
              <a:t>DroneBot</a:t>
            </a:r>
            <a:r>
              <a:rPr lang="en-US" sz="1000" dirty="0">
                <a:effectLst/>
              </a:rPr>
              <a:t> Workshop, “Using servo motors with the ESP32,” </a:t>
            </a:r>
            <a:r>
              <a:rPr lang="en-US" sz="1000" dirty="0" err="1">
                <a:effectLst/>
              </a:rPr>
              <a:t>DroneBot</a:t>
            </a:r>
            <a:r>
              <a:rPr lang="en-US" sz="1000" dirty="0">
                <a:effectLst/>
              </a:rPr>
              <a:t> Workshop, https://dronebotworkshop.com/esp32-servo/ (accessed Dec. 4, 2023). </a:t>
            </a:r>
          </a:p>
          <a:p>
            <a:pPr>
              <a:lnSpc>
                <a:spcPct val="110000"/>
              </a:lnSpc>
            </a:pPr>
            <a:r>
              <a:rPr lang="en-US" sz="1000" dirty="0">
                <a:effectLst/>
              </a:rPr>
              <a:t>[4] </a:t>
            </a:r>
            <a:r>
              <a:rPr lang="en-US" sz="1000" dirty="0" err="1">
                <a:effectLst/>
              </a:rPr>
              <a:t>DroneBot</a:t>
            </a:r>
            <a:r>
              <a:rPr lang="en-US" sz="1000" dirty="0">
                <a:effectLst/>
              </a:rPr>
              <a:t> Workshop, “Using the ESP32-cam </a:t>
            </a:r>
            <a:r>
              <a:rPr lang="en-US" sz="1000" dirty="0" err="1">
                <a:effectLst/>
              </a:rPr>
              <a:t>microsd</a:t>
            </a:r>
            <a:r>
              <a:rPr lang="en-US" sz="1000" dirty="0">
                <a:effectLst/>
              </a:rPr>
              <a:t> card,” </a:t>
            </a:r>
            <a:r>
              <a:rPr lang="en-US" sz="1000" dirty="0" err="1">
                <a:effectLst/>
              </a:rPr>
              <a:t>DroneBot</a:t>
            </a:r>
            <a:r>
              <a:rPr lang="en-US" sz="1000" dirty="0">
                <a:effectLst/>
              </a:rPr>
              <a:t> Workshop, https://dronebotworkshop.com/esp32-cam-microsd/ (accessed Dec. 4, 2023). </a:t>
            </a:r>
          </a:p>
          <a:p>
            <a:pPr>
              <a:lnSpc>
                <a:spcPct val="110000"/>
              </a:lnSpc>
            </a:pPr>
            <a:r>
              <a:rPr lang="en-US" sz="1000" dirty="0">
                <a:effectLst/>
              </a:rPr>
              <a:t>[5] esp32io, “ESP32 - door sensor,” ESP32 Tutorial, https://esp32io.com/tutorials/esp32-door-sensor (accessed Dec. 4, 2023). </a:t>
            </a:r>
          </a:p>
          <a:p>
            <a:pPr>
              <a:lnSpc>
                <a:spcPct val="110000"/>
              </a:lnSpc>
            </a:pPr>
            <a:endParaRPr lang="en-PR" sz="1000" dirty="0"/>
          </a:p>
        </p:txBody>
      </p:sp>
      <p:pic>
        <p:nvPicPr>
          <p:cNvPr id="21" name="Graphic 20" descr="Classroom">
            <a:extLst>
              <a:ext uri="{FF2B5EF4-FFF2-40B4-BE49-F238E27FC236}">
                <a16:creationId xmlns:a16="http://schemas.microsoft.com/office/drawing/2014/main" id="{7C1D471B-F136-2BF7-7670-939031E5F2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4251" y="805583"/>
            <a:ext cx="4660762" cy="4660762"/>
          </a:xfrm>
          <a:prstGeom prst="rect">
            <a:avLst/>
          </a:prstGeom>
        </p:spPr>
      </p:pic>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owing circuit board">
            <a:extLst>
              <a:ext uri="{FF2B5EF4-FFF2-40B4-BE49-F238E27FC236}">
                <a16:creationId xmlns:a16="http://schemas.microsoft.com/office/drawing/2014/main" id="{2703C146-A37F-B336-F125-18F5A42A8874}"/>
              </a:ext>
            </a:extLst>
          </p:cNvPr>
          <p:cNvPicPr>
            <a:picLocks noChangeAspect="1"/>
          </p:cNvPicPr>
          <p:nvPr/>
        </p:nvPicPr>
        <p:blipFill rotWithShape="1">
          <a:blip r:embed="rId2">
            <a:duotone>
              <a:schemeClr val="bg2">
                <a:shade val="45000"/>
                <a:satMod val="135000"/>
              </a:schemeClr>
              <a:prstClr val="white"/>
            </a:duotone>
            <a:alphaModFix amt="50000"/>
          </a:blip>
          <a:srcRect r="-1" b="15728"/>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E9D8582-3478-48FC-964B-9BA23D3D566C}"/>
              </a:ext>
            </a:extLst>
          </p:cNvPr>
          <p:cNvSpPr>
            <a:spLocks noGrp="1"/>
          </p:cNvSpPr>
          <p:nvPr>
            <p:ph type="title"/>
          </p:nvPr>
        </p:nvSpPr>
        <p:spPr>
          <a:xfrm>
            <a:off x="1451579" y="804519"/>
            <a:ext cx="9603275" cy="1049235"/>
          </a:xfrm>
        </p:spPr>
        <p:txBody>
          <a:bodyPr>
            <a:normAutofit/>
          </a:bodyPr>
          <a:lstStyle/>
          <a:p>
            <a:r>
              <a:rPr lang="en-US" dirty="0"/>
              <a:t>Design Details</a:t>
            </a:r>
            <a:endParaRPr lang="en-PR" dirty="0"/>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37F98E-55EB-5C74-14AA-E69B11EFF76E}"/>
              </a:ext>
            </a:extLst>
          </p:cNvPr>
          <p:cNvSpPr>
            <a:spLocks noGrp="1"/>
          </p:cNvSpPr>
          <p:nvPr>
            <p:ph idx="1"/>
          </p:nvPr>
        </p:nvSpPr>
        <p:spPr>
          <a:xfrm>
            <a:off x="1451579" y="2015732"/>
            <a:ext cx="9603275" cy="3450613"/>
          </a:xfrm>
        </p:spPr>
        <p:txBody>
          <a:bodyPr>
            <a:normAutofit/>
          </a:bodyPr>
          <a:lstStyle/>
          <a:p>
            <a:pPr>
              <a:lnSpc>
                <a:spcPct val="110000"/>
              </a:lnSpc>
            </a:pPr>
            <a:r>
              <a:rPr lang="en-US" sz="1500" dirty="0"/>
              <a:t>Our design facilitates the use of:</a:t>
            </a:r>
          </a:p>
          <a:p>
            <a:pPr lvl="1">
              <a:lnSpc>
                <a:spcPct val="110000"/>
              </a:lnSpc>
            </a:pPr>
            <a:r>
              <a:rPr lang="en-US" sz="1500" dirty="0"/>
              <a:t>ESP32 for Wi-Fi integration and IOT control</a:t>
            </a:r>
          </a:p>
          <a:p>
            <a:pPr lvl="1">
              <a:lnSpc>
                <a:spcPct val="110000"/>
              </a:lnSpc>
            </a:pPr>
            <a:r>
              <a:rPr lang="en-US" sz="1500" dirty="0"/>
              <a:t>2 magnetic reed switch</a:t>
            </a:r>
          </a:p>
          <a:p>
            <a:pPr lvl="1">
              <a:lnSpc>
                <a:spcPct val="110000"/>
              </a:lnSpc>
            </a:pPr>
            <a:r>
              <a:rPr lang="en-US" sz="1500" dirty="0"/>
              <a:t>micro servo motor</a:t>
            </a:r>
          </a:p>
          <a:p>
            <a:pPr lvl="1">
              <a:lnSpc>
                <a:spcPct val="110000"/>
              </a:lnSpc>
            </a:pPr>
            <a:r>
              <a:rPr lang="en-US" sz="1500" dirty="0"/>
              <a:t>Active Buzzer</a:t>
            </a:r>
          </a:p>
          <a:p>
            <a:pPr lvl="1">
              <a:lnSpc>
                <a:spcPct val="110000"/>
              </a:lnSpc>
            </a:pPr>
            <a:r>
              <a:rPr lang="en-US" sz="1500" dirty="0"/>
              <a:t>ESP32-Cam</a:t>
            </a:r>
          </a:p>
          <a:p>
            <a:pPr lvl="1">
              <a:lnSpc>
                <a:spcPct val="110000"/>
              </a:lnSpc>
            </a:pPr>
            <a:r>
              <a:rPr lang="en-US" sz="1500" dirty="0"/>
              <a:t>2 LEDs</a:t>
            </a:r>
          </a:p>
          <a:p>
            <a:pPr lvl="1">
              <a:lnSpc>
                <a:spcPct val="110000"/>
              </a:lnSpc>
            </a:pPr>
            <a:r>
              <a:rPr lang="en-US" sz="1500" dirty="0"/>
              <a:t>Micro SD card</a:t>
            </a:r>
          </a:p>
          <a:p>
            <a:pPr lvl="1">
              <a:lnSpc>
                <a:spcPct val="110000"/>
              </a:lnSpc>
            </a:pPr>
            <a:r>
              <a:rPr lang="en-US" sz="1500" dirty="0"/>
              <a:t>Card</a:t>
            </a:r>
          </a:p>
          <a:p>
            <a:pPr lvl="1">
              <a:lnSpc>
                <a:spcPct val="110000"/>
              </a:lnSpc>
            </a:pPr>
            <a:r>
              <a:rPr lang="en-US" sz="1500" dirty="0"/>
              <a:t>Blynk integration</a:t>
            </a:r>
          </a:p>
          <a:p>
            <a:pPr lvl="1">
              <a:lnSpc>
                <a:spcPct val="110000"/>
              </a:lnSpc>
            </a:pPr>
            <a:endParaRPr lang="en-PR" sz="1500" dirty="0"/>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80DD100-2E88-8D67-8178-455BFBD929CE}"/>
              </a:ext>
            </a:extLst>
          </p:cNvPr>
          <p:cNvSpPr>
            <a:spLocks noGrp="1"/>
          </p:cNvSpPr>
          <p:nvPr>
            <p:ph type="sldNum" sz="quarter" idx="12"/>
          </p:nvPr>
        </p:nvSpPr>
        <p:spPr/>
        <p:txBody>
          <a:bodyPr/>
          <a:lstStyle/>
          <a:p>
            <a:fld id="{70FEDC22-541B-435C-B567-EC29FB92FB1C}" type="slidenum">
              <a:rPr lang="en-PR" smtClean="0"/>
              <a:t>3</a:t>
            </a:fld>
            <a:endParaRPr lang="en-PR"/>
          </a:p>
        </p:txBody>
      </p:sp>
      <p:sp>
        <p:nvSpPr>
          <p:cNvPr id="6" name="Footer Placeholder 5">
            <a:extLst>
              <a:ext uri="{FF2B5EF4-FFF2-40B4-BE49-F238E27FC236}">
                <a16:creationId xmlns:a16="http://schemas.microsoft.com/office/drawing/2014/main" id="{0DE90FF4-37D1-5B81-9433-DF97711C8949}"/>
              </a:ext>
            </a:extLst>
          </p:cNvPr>
          <p:cNvSpPr>
            <a:spLocks noGrp="1"/>
          </p:cNvSpPr>
          <p:nvPr>
            <p:ph type="ftr" sz="quarter" idx="11"/>
          </p:nvPr>
        </p:nvSpPr>
        <p:spPr/>
        <p:txBody>
          <a:bodyPr/>
          <a:lstStyle/>
          <a:p>
            <a:r>
              <a:rPr lang="pt-BR"/>
              <a:t>Home Security System   Hiram Miranda-Pomales(2023)</a:t>
            </a:r>
            <a:endParaRPr lang="en-PR"/>
          </a:p>
        </p:txBody>
      </p:sp>
    </p:spTree>
    <p:extLst>
      <p:ext uri="{BB962C8B-B14F-4D97-AF65-F5344CB8AC3E}">
        <p14:creationId xmlns:p14="http://schemas.microsoft.com/office/powerpoint/2010/main" val="3746653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48" name="Picture 4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4" name="Rectangle 53">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E08E9963-CB56-E5AA-1351-812831FB058C}"/>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4800"/>
              <a:t>Thank you for your attention!!!</a:t>
            </a:r>
          </a:p>
        </p:txBody>
      </p:sp>
      <p:sp>
        <p:nvSpPr>
          <p:cNvPr id="5" name="Text Placeholder 4">
            <a:extLst>
              <a:ext uri="{FF2B5EF4-FFF2-40B4-BE49-F238E27FC236}">
                <a16:creationId xmlns:a16="http://schemas.microsoft.com/office/drawing/2014/main" id="{F14BFF94-D3A7-7363-979F-4F6B81038224}"/>
              </a:ext>
            </a:extLst>
          </p:cNvPr>
          <p:cNvSpPr>
            <a:spLocks noGrp="1"/>
          </p:cNvSpPr>
          <p:nvPr>
            <p:ph type="body" idx="1"/>
          </p:nvPr>
        </p:nvSpPr>
        <p:spPr>
          <a:xfrm>
            <a:off x="6579647" y="3529159"/>
            <a:ext cx="4162489" cy="1606576"/>
          </a:xfrm>
        </p:spPr>
        <p:txBody>
          <a:bodyPr vert="horz" lIns="91440" tIns="91440" rIns="91440" bIns="91440" rtlCol="0">
            <a:normAutofit/>
          </a:bodyPr>
          <a:lstStyle/>
          <a:p>
            <a:r>
              <a:rPr lang="en-US" sz="1600" cap="all"/>
              <a:t>Any questions?</a:t>
            </a:r>
          </a:p>
        </p:txBody>
      </p:sp>
      <p:sp>
        <p:nvSpPr>
          <p:cNvPr id="3" name="Footer Placeholder 2">
            <a:extLst>
              <a:ext uri="{FF2B5EF4-FFF2-40B4-BE49-F238E27FC236}">
                <a16:creationId xmlns:a16="http://schemas.microsoft.com/office/drawing/2014/main" id="{068355A2-067F-8A49-748E-9DDF481757E7}"/>
              </a:ext>
            </a:extLst>
          </p:cNvPr>
          <p:cNvSpPr>
            <a:spLocks noGrp="1"/>
          </p:cNvSpPr>
          <p:nvPr>
            <p:ph type="ftr" sz="quarter" idx="11"/>
          </p:nvPr>
        </p:nvSpPr>
        <p:spPr>
          <a:xfrm>
            <a:off x="6587397" y="329309"/>
            <a:ext cx="4134864" cy="309201"/>
          </a:xfrm>
        </p:spPr>
        <p:txBody>
          <a:bodyPr vert="horz" lIns="91440" tIns="45720" rIns="91440" bIns="45720" rtlCol="0" anchor="ctr">
            <a:normAutofit/>
          </a:bodyPr>
          <a:lstStyle/>
          <a:p>
            <a:pPr>
              <a:spcAft>
                <a:spcPts val="600"/>
              </a:spcAft>
            </a:pPr>
            <a:r>
              <a:rPr lang="en-US"/>
              <a:t>Home Security System   Hiram Miranda-Pomales(2023)</a:t>
            </a:r>
          </a:p>
        </p:txBody>
      </p:sp>
      <p:pic>
        <p:nvPicPr>
          <p:cNvPr id="43" name="Graphic 42" descr="Questions">
            <a:extLst>
              <a:ext uri="{FF2B5EF4-FFF2-40B4-BE49-F238E27FC236}">
                <a16:creationId xmlns:a16="http://schemas.microsoft.com/office/drawing/2014/main" id="{D1F2FC56-A7B1-3CEE-87A4-7FF502B5B6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869" y="805583"/>
            <a:ext cx="4660762" cy="4660762"/>
          </a:xfrm>
          <a:prstGeom prst="rect">
            <a:avLst/>
          </a:prstGeom>
        </p:spPr>
      </p:pic>
      <p:sp>
        <p:nvSpPr>
          <p:cNvPr id="2" name="Slide Number Placeholder 1">
            <a:extLst>
              <a:ext uri="{FF2B5EF4-FFF2-40B4-BE49-F238E27FC236}">
                <a16:creationId xmlns:a16="http://schemas.microsoft.com/office/drawing/2014/main" id="{172A8CC7-7C1E-B46F-3904-32482301FC82}"/>
              </a:ext>
            </a:extLst>
          </p:cNvPr>
          <p:cNvSpPr>
            <a:spLocks noGrp="1"/>
          </p:cNvSpPr>
          <p:nvPr>
            <p:ph type="sldNum" sz="quarter" idx="12"/>
          </p:nvPr>
        </p:nvSpPr>
        <p:spPr>
          <a:xfrm>
            <a:off x="10908680" y="798973"/>
            <a:ext cx="811019" cy="503579"/>
          </a:xfrm>
        </p:spPr>
        <p:txBody>
          <a:bodyPr vert="horz" lIns="91440" tIns="45720" rIns="91440" bIns="45720" rtlCol="0" anchor="t">
            <a:normAutofit/>
          </a:bodyPr>
          <a:lstStyle/>
          <a:p>
            <a:pPr algn="l">
              <a:lnSpc>
                <a:spcPct val="90000"/>
              </a:lnSpc>
              <a:spcAft>
                <a:spcPts val="600"/>
              </a:spcAft>
            </a:pPr>
            <a:fld id="{70FEDC22-541B-435C-B567-EC29FB92FB1C}" type="slidenum">
              <a:rPr lang="en-US" smtClean="0"/>
              <a:pPr algn="l">
                <a:lnSpc>
                  <a:spcPct val="90000"/>
                </a:lnSpc>
                <a:spcAft>
                  <a:spcPts val="600"/>
                </a:spcAft>
              </a:pPr>
              <a:t>30</a:t>
            </a:fld>
            <a:endParaRPr lang="en-US"/>
          </a:p>
        </p:txBody>
      </p:sp>
      <p:cxnSp>
        <p:nvCxnSpPr>
          <p:cNvPr id="58" name="Straight Connector 57">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0" name="Picture 59">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87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503AFDE-1B9A-3EA6-F24E-7EEFFBBD24CD}"/>
              </a:ext>
            </a:extLst>
          </p:cNvPr>
          <p:cNvSpPr>
            <a:spLocks noGrp="1"/>
          </p:cNvSpPr>
          <p:nvPr>
            <p:ph type="title"/>
          </p:nvPr>
        </p:nvSpPr>
        <p:spPr>
          <a:xfrm>
            <a:off x="1451580" y="804520"/>
            <a:ext cx="4176511" cy="1049235"/>
          </a:xfrm>
        </p:spPr>
        <p:txBody>
          <a:bodyPr>
            <a:normAutofit/>
          </a:bodyPr>
          <a:lstStyle/>
          <a:p>
            <a:r>
              <a:rPr lang="en-US"/>
              <a:t>Circuit Design</a:t>
            </a:r>
            <a:endParaRPr lang="en-PR"/>
          </a:p>
        </p:txBody>
      </p:sp>
      <p:sp>
        <p:nvSpPr>
          <p:cNvPr id="46" name="Rectangle 4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Content Placeholder 8">
            <a:extLst>
              <a:ext uri="{FF2B5EF4-FFF2-40B4-BE49-F238E27FC236}">
                <a16:creationId xmlns:a16="http://schemas.microsoft.com/office/drawing/2014/main" id="{108D4B5D-CCAF-6AD7-669E-9C891182A47D}"/>
              </a:ext>
            </a:extLst>
          </p:cNvPr>
          <p:cNvSpPr>
            <a:spLocks noGrp="1"/>
          </p:cNvSpPr>
          <p:nvPr>
            <p:ph idx="1"/>
          </p:nvPr>
        </p:nvSpPr>
        <p:spPr>
          <a:xfrm>
            <a:off x="119743" y="2015731"/>
            <a:ext cx="5867400" cy="4099305"/>
          </a:xfrm>
        </p:spPr>
        <p:txBody>
          <a:bodyPr>
            <a:normAutofit lnSpcReduction="10000"/>
          </a:bodyPr>
          <a:lstStyle/>
          <a:p>
            <a:pPr>
              <a:lnSpc>
                <a:spcPct val="110000"/>
              </a:lnSpc>
            </a:pPr>
            <a:r>
              <a:rPr lang="en-US" sz="1100" dirty="0"/>
              <a:t>ESP32: Employed for Wi-Fi integration and IoT control, serving as the central hub for system communication.</a:t>
            </a:r>
          </a:p>
          <a:p>
            <a:pPr>
              <a:lnSpc>
                <a:spcPct val="110000"/>
              </a:lnSpc>
            </a:pPr>
            <a:r>
              <a:rPr lang="en-US" sz="1100" dirty="0"/>
              <a:t>Magnetic Reed Switches (2): Utilized as door and window sensors (connected to pins DOOR_SENSOR and WINDOW_SENSOR), providing input to detect the state of doors and windows.</a:t>
            </a:r>
          </a:p>
          <a:p>
            <a:pPr>
              <a:lnSpc>
                <a:spcPct val="110000"/>
              </a:lnSpc>
            </a:pPr>
            <a:r>
              <a:rPr lang="en-US" sz="1100" dirty="0"/>
              <a:t>Servo Motor: Connected to pin 18 (</a:t>
            </a:r>
            <a:r>
              <a:rPr lang="en-US" sz="1100" dirty="0" err="1"/>
              <a:t>servoPin</a:t>
            </a:r>
            <a:r>
              <a:rPr lang="en-US" sz="1100" dirty="0"/>
              <a:t>), responsible for controlling the movement of a physical barrier or camera orientation.</a:t>
            </a:r>
          </a:p>
          <a:p>
            <a:pPr>
              <a:lnSpc>
                <a:spcPct val="110000"/>
              </a:lnSpc>
            </a:pPr>
            <a:r>
              <a:rPr lang="en-US" sz="1100" dirty="0"/>
              <a:t>Active Buzzer: Connected to the buzzer pin (pin 2), used to generate audible alerts or alarms based on system events.</a:t>
            </a:r>
          </a:p>
          <a:p>
            <a:pPr>
              <a:lnSpc>
                <a:spcPct val="110000"/>
              </a:lnSpc>
            </a:pPr>
            <a:r>
              <a:rPr lang="en-US" sz="1100" dirty="0"/>
              <a:t>ESP32-Cam: Integrated into the system via UART pins, extending the functionality with a camera for surveillance purposes.</a:t>
            </a:r>
          </a:p>
          <a:p>
            <a:pPr>
              <a:lnSpc>
                <a:spcPct val="110000"/>
              </a:lnSpc>
            </a:pPr>
            <a:r>
              <a:rPr lang="en-US" sz="1100" dirty="0"/>
              <a:t>LEDs (2): Two LEDs are incorporated for visual indications. The red LED is connected to pin 32 (</a:t>
            </a:r>
            <a:r>
              <a:rPr lang="en-US" sz="1100" dirty="0" err="1"/>
              <a:t>ledPinClose</a:t>
            </a:r>
            <a:r>
              <a:rPr lang="en-US" sz="1100" dirty="0"/>
              <a:t>), serving as an indicator for closed status. The green LED is connected to pin 33 (</a:t>
            </a:r>
            <a:r>
              <a:rPr lang="en-US" sz="1100" dirty="0" err="1"/>
              <a:t>ledPinOpen</a:t>
            </a:r>
            <a:r>
              <a:rPr lang="en-US" sz="1100" dirty="0"/>
              <a:t>), indicating an open status.</a:t>
            </a:r>
          </a:p>
          <a:p>
            <a:pPr>
              <a:lnSpc>
                <a:spcPct val="110000"/>
              </a:lnSpc>
            </a:pPr>
            <a:r>
              <a:rPr lang="en-US" sz="1100" dirty="0"/>
              <a:t>Micro SD Card: Connected to the ESP32-Cam, providing a secure and local storage solution for captured images.</a:t>
            </a:r>
          </a:p>
          <a:p>
            <a:pPr>
              <a:lnSpc>
                <a:spcPct val="110000"/>
              </a:lnSpc>
            </a:pPr>
            <a:r>
              <a:rPr lang="en-US" sz="1100" dirty="0"/>
              <a:t>Resistors (220 Ohm): Connected to the cathodes of the LEDs to limit current flow. The anodes of the LEDs are connected to pin 32 (red LED) and pin 33 (green LED).</a:t>
            </a:r>
          </a:p>
        </p:txBody>
      </p:sp>
      <p:pic>
        <p:nvPicPr>
          <p:cNvPr id="5" name="Content Placeholder 4">
            <a:extLst>
              <a:ext uri="{FF2B5EF4-FFF2-40B4-BE49-F238E27FC236}">
                <a16:creationId xmlns:a16="http://schemas.microsoft.com/office/drawing/2014/main" id="{58DCCB70-BBDC-BDBD-51E1-2D75E54510A4}"/>
              </a:ext>
            </a:extLst>
          </p:cNvPr>
          <p:cNvPicPr>
            <a:picLocks noChangeAspect="1"/>
          </p:cNvPicPr>
          <p:nvPr/>
        </p:nvPicPr>
        <p:blipFill>
          <a:blip r:embed="rId2"/>
          <a:stretch>
            <a:fillRect/>
          </a:stretch>
        </p:blipFill>
        <p:spPr>
          <a:xfrm>
            <a:off x="5936669" y="174173"/>
            <a:ext cx="6172452" cy="5385464"/>
          </a:xfrm>
          <a:prstGeom prst="rect">
            <a:avLst/>
          </a:prstGeom>
        </p:spPr>
      </p:pic>
      <p:pic>
        <p:nvPicPr>
          <p:cNvPr id="48" name="Picture 4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D99233FE-BF78-6216-F81D-0B88D0165B1A}"/>
              </a:ext>
            </a:extLst>
          </p:cNvPr>
          <p:cNvSpPr>
            <a:spLocks noGrp="1"/>
          </p:cNvSpPr>
          <p:nvPr>
            <p:ph type="sldNum" sz="quarter" idx="12"/>
          </p:nvPr>
        </p:nvSpPr>
        <p:spPr/>
        <p:txBody>
          <a:bodyPr/>
          <a:lstStyle/>
          <a:p>
            <a:fld id="{70FEDC22-541B-435C-B567-EC29FB92FB1C}" type="slidenum">
              <a:rPr lang="en-PR" smtClean="0"/>
              <a:t>4</a:t>
            </a:fld>
            <a:endParaRPr lang="en-PR"/>
          </a:p>
        </p:txBody>
      </p:sp>
      <p:sp>
        <p:nvSpPr>
          <p:cNvPr id="7" name="Footer Placeholder 6">
            <a:extLst>
              <a:ext uri="{FF2B5EF4-FFF2-40B4-BE49-F238E27FC236}">
                <a16:creationId xmlns:a16="http://schemas.microsoft.com/office/drawing/2014/main" id="{5B3E570F-929B-532F-0C15-81C8973EA2E2}"/>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16203935-F98F-F8FA-3E57-092E5D1C4ADB}"/>
              </a:ext>
            </a:extLst>
          </p:cNvPr>
          <p:cNvSpPr txBox="1"/>
          <p:nvPr/>
        </p:nvSpPr>
        <p:spPr>
          <a:xfrm>
            <a:off x="6494106" y="5559637"/>
            <a:ext cx="4138627" cy="276999"/>
          </a:xfrm>
          <a:prstGeom prst="rect">
            <a:avLst/>
          </a:prstGeom>
          <a:noFill/>
        </p:spPr>
        <p:txBody>
          <a:bodyPr wrap="square" rtlCol="0">
            <a:spAutoFit/>
          </a:bodyPr>
          <a:lstStyle/>
          <a:p>
            <a:r>
              <a:rPr lang="en-US" sz="1200" dirty="0"/>
              <a:t>Figure 1: Circuit Sketch</a:t>
            </a:r>
            <a:endParaRPr lang="en-PR" sz="1200" dirty="0"/>
          </a:p>
        </p:txBody>
      </p:sp>
    </p:spTree>
    <p:extLst>
      <p:ext uri="{BB962C8B-B14F-4D97-AF65-F5344CB8AC3E}">
        <p14:creationId xmlns:p14="http://schemas.microsoft.com/office/powerpoint/2010/main" val="384803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32" name="Picture 3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5" name="Rectangle 34">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18544BD-B948-CF60-BF26-FA97B5C46A3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400"/>
              <a:t>Application Design: Main Web Console</a:t>
            </a:r>
          </a:p>
        </p:txBody>
      </p:sp>
      <p:cxnSp>
        <p:nvCxnSpPr>
          <p:cNvPr id="37" name="Straight Connector 36">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48860714-C303-577B-5CE8-877541A0AEE3}"/>
              </a:ext>
            </a:extLst>
          </p:cNvPr>
          <p:cNvPicPr>
            <a:picLocks noGrp="1" noChangeAspect="1"/>
          </p:cNvPicPr>
          <p:nvPr>
            <p:ph idx="1"/>
          </p:nvPr>
        </p:nvPicPr>
        <p:blipFill>
          <a:blip r:embed="rId3"/>
          <a:stretch>
            <a:fillRect/>
          </a:stretch>
        </p:blipFill>
        <p:spPr>
          <a:xfrm>
            <a:off x="6094411" y="922366"/>
            <a:ext cx="4960442" cy="4427195"/>
          </a:xfrm>
          <a:prstGeom prst="rect">
            <a:avLst/>
          </a:prstGeom>
        </p:spPr>
      </p:pic>
      <p:pic>
        <p:nvPicPr>
          <p:cNvPr id="38" name="Picture 37">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098B537-E5FE-1291-0AC0-8264067F3FA3}"/>
              </a:ext>
            </a:extLst>
          </p:cNvPr>
          <p:cNvSpPr>
            <a:spLocks noGrp="1"/>
          </p:cNvSpPr>
          <p:nvPr>
            <p:ph type="sldNum" sz="quarter" idx="12"/>
          </p:nvPr>
        </p:nvSpPr>
        <p:spPr/>
        <p:txBody>
          <a:bodyPr/>
          <a:lstStyle/>
          <a:p>
            <a:fld id="{70FEDC22-541B-435C-B567-EC29FB92FB1C}" type="slidenum">
              <a:rPr lang="en-PR" smtClean="0"/>
              <a:t>5</a:t>
            </a:fld>
            <a:endParaRPr lang="en-PR"/>
          </a:p>
        </p:txBody>
      </p:sp>
      <p:sp>
        <p:nvSpPr>
          <p:cNvPr id="7" name="Footer Placeholder 6">
            <a:extLst>
              <a:ext uri="{FF2B5EF4-FFF2-40B4-BE49-F238E27FC236}">
                <a16:creationId xmlns:a16="http://schemas.microsoft.com/office/drawing/2014/main" id="{42ADA1BD-9492-6162-7A77-25EEC68A261B}"/>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09177326-7323-DF65-70D0-053D071A6DED}"/>
              </a:ext>
            </a:extLst>
          </p:cNvPr>
          <p:cNvSpPr txBox="1"/>
          <p:nvPr/>
        </p:nvSpPr>
        <p:spPr>
          <a:xfrm>
            <a:off x="6494106" y="5559637"/>
            <a:ext cx="4138627" cy="276999"/>
          </a:xfrm>
          <a:prstGeom prst="rect">
            <a:avLst/>
          </a:prstGeom>
          <a:noFill/>
        </p:spPr>
        <p:txBody>
          <a:bodyPr wrap="square" rtlCol="0">
            <a:spAutoFit/>
          </a:bodyPr>
          <a:lstStyle/>
          <a:p>
            <a:r>
              <a:rPr lang="en-US" sz="1200" dirty="0"/>
              <a:t>Figure 2: Web Console</a:t>
            </a:r>
            <a:endParaRPr lang="en-PR" sz="1200" dirty="0"/>
          </a:p>
        </p:txBody>
      </p:sp>
    </p:spTree>
    <p:extLst>
      <p:ext uri="{BB962C8B-B14F-4D97-AF65-F5344CB8AC3E}">
        <p14:creationId xmlns:p14="http://schemas.microsoft.com/office/powerpoint/2010/main" val="389456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67113CD-FE3B-68C3-2515-51EA2AB5328C}"/>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a:t>Application Design: Notification Event</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19528616-0FF3-6AD7-3502-8BFC3A136941}"/>
              </a:ext>
            </a:extLst>
          </p:cNvPr>
          <p:cNvPicPr>
            <a:picLocks noGrp="1" noChangeAspect="1"/>
          </p:cNvPicPr>
          <p:nvPr>
            <p:ph idx="1"/>
          </p:nvPr>
        </p:nvPicPr>
        <p:blipFill>
          <a:blip r:embed="rId3"/>
          <a:stretch>
            <a:fillRect/>
          </a:stretch>
        </p:blipFill>
        <p:spPr>
          <a:xfrm>
            <a:off x="6094411" y="1021576"/>
            <a:ext cx="4960442" cy="4228776"/>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60DCF29-82BF-01B8-E025-8B6D9E11A068}"/>
              </a:ext>
            </a:extLst>
          </p:cNvPr>
          <p:cNvSpPr>
            <a:spLocks noGrp="1"/>
          </p:cNvSpPr>
          <p:nvPr>
            <p:ph type="sldNum" sz="quarter" idx="12"/>
          </p:nvPr>
        </p:nvSpPr>
        <p:spPr/>
        <p:txBody>
          <a:bodyPr/>
          <a:lstStyle/>
          <a:p>
            <a:fld id="{70FEDC22-541B-435C-B567-EC29FB92FB1C}" type="slidenum">
              <a:rPr lang="en-PR" smtClean="0"/>
              <a:t>6</a:t>
            </a:fld>
            <a:endParaRPr lang="en-PR"/>
          </a:p>
        </p:txBody>
      </p:sp>
      <p:sp>
        <p:nvSpPr>
          <p:cNvPr id="7" name="Footer Placeholder 6">
            <a:extLst>
              <a:ext uri="{FF2B5EF4-FFF2-40B4-BE49-F238E27FC236}">
                <a16:creationId xmlns:a16="http://schemas.microsoft.com/office/drawing/2014/main" id="{F871A2CD-729C-BF88-3E02-C409812CBF8C}"/>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D339B7AE-6D0C-CA82-69D3-ACC4148870EE}"/>
              </a:ext>
            </a:extLst>
          </p:cNvPr>
          <p:cNvSpPr txBox="1"/>
          <p:nvPr/>
        </p:nvSpPr>
        <p:spPr>
          <a:xfrm>
            <a:off x="6494106" y="5559637"/>
            <a:ext cx="4138627" cy="276999"/>
          </a:xfrm>
          <a:prstGeom prst="rect">
            <a:avLst/>
          </a:prstGeom>
          <a:noFill/>
        </p:spPr>
        <p:txBody>
          <a:bodyPr wrap="square" rtlCol="0">
            <a:spAutoFit/>
          </a:bodyPr>
          <a:lstStyle/>
          <a:p>
            <a:r>
              <a:rPr lang="en-US" sz="1200" dirty="0"/>
              <a:t>Figure 3: notification integration</a:t>
            </a:r>
            <a:endParaRPr lang="en-PR" sz="1200" dirty="0"/>
          </a:p>
        </p:txBody>
      </p:sp>
    </p:spTree>
    <p:extLst>
      <p:ext uri="{BB962C8B-B14F-4D97-AF65-F5344CB8AC3E}">
        <p14:creationId xmlns:p14="http://schemas.microsoft.com/office/powerpoint/2010/main" val="359702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3E0C4C0-4F09-0E50-7ED2-A47BA80DCF39}"/>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a:t>Application Design: System Status DataStream</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4A494E88-607A-E934-EFDA-C5DEFBBFA43D}"/>
              </a:ext>
            </a:extLst>
          </p:cNvPr>
          <p:cNvPicPr>
            <a:picLocks noGrp="1" noChangeAspect="1"/>
          </p:cNvPicPr>
          <p:nvPr>
            <p:ph idx="1"/>
          </p:nvPr>
        </p:nvPicPr>
        <p:blipFill>
          <a:blip r:embed="rId3"/>
          <a:stretch>
            <a:fillRect/>
          </a:stretch>
        </p:blipFill>
        <p:spPr>
          <a:xfrm>
            <a:off x="6094411" y="1325402"/>
            <a:ext cx="4960442" cy="3621123"/>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CABFF06-0A43-F55A-8896-9AAB3F2A4A15}"/>
              </a:ext>
            </a:extLst>
          </p:cNvPr>
          <p:cNvSpPr>
            <a:spLocks noGrp="1"/>
          </p:cNvSpPr>
          <p:nvPr>
            <p:ph type="sldNum" sz="quarter" idx="12"/>
          </p:nvPr>
        </p:nvSpPr>
        <p:spPr/>
        <p:txBody>
          <a:bodyPr/>
          <a:lstStyle/>
          <a:p>
            <a:fld id="{70FEDC22-541B-435C-B567-EC29FB92FB1C}" type="slidenum">
              <a:rPr lang="en-PR" smtClean="0"/>
              <a:t>7</a:t>
            </a:fld>
            <a:endParaRPr lang="en-PR"/>
          </a:p>
        </p:txBody>
      </p:sp>
      <p:sp>
        <p:nvSpPr>
          <p:cNvPr id="7" name="Footer Placeholder 6">
            <a:extLst>
              <a:ext uri="{FF2B5EF4-FFF2-40B4-BE49-F238E27FC236}">
                <a16:creationId xmlns:a16="http://schemas.microsoft.com/office/drawing/2014/main" id="{1F7016C0-E2A6-C214-3B28-3249E7AA1F21}"/>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FE03C542-01DB-AC6B-60E1-8F3B23368889}"/>
              </a:ext>
            </a:extLst>
          </p:cNvPr>
          <p:cNvSpPr txBox="1"/>
          <p:nvPr/>
        </p:nvSpPr>
        <p:spPr>
          <a:xfrm>
            <a:off x="6094411" y="5108465"/>
            <a:ext cx="4138627" cy="276999"/>
          </a:xfrm>
          <a:prstGeom prst="rect">
            <a:avLst/>
          </a:prstGeom>
          <a:noFill/>
        </p:spPr>
        <p:txBody>
          <a:bodyPr wrap="square" rtlCol="0">
            <a:spAutoFit/>
          </a:bodyPr>
          <a:lstStyle/>
          <a:p>
            <a:r>
              <a:rPr lang="en-US" sz="1200" dirty="0"/>
              <a:t>Figure 4: System DataStream</a:t>
            </a:r>
            <a:endParaRPr lang="en-PR" sz="1200" dirty="0"/>
          </a:p>
        </p:txBody>
      </p:sp>
    </p:spTree>
    <p:extLst>
      <p:ext uri="{BB962C8B-B14F-4D97-AF65-F5344CB8AC3E}">
        <p14:creationId xmlns:p14="http://schemas.microsoft.com/office/powerpoint/2010/main" val="157836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811E0A1-74EA-D5FB-636D-4EDFAFE7CF6A}"/>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100"/>
              <a:t>Application Design: Door Status Datastream</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EC235FD7-A684-B1F3-1EB2-993AFAFE4CA9}"/>
              </a:ext>
            </a:extLst>
          </p:cNvPr>
          <p:cNvPicPr>
            <a:picLocks noGrp="1" noChangeAspect="1"/>
          </p:cNvPicPr>
          <p:nvPr>
            <p:ph idx="1"/>
          </p:nvPr>
        </p:nvPicPr>
        <p:blipFill>
          <a:blip r:embed="rId3"/>
          <a:stretch>
            <a:fillRect/>
          </a:stretch>
        </p:blipFill>
        <p:spPr>
          <a:xfrm>
            <a:off x="6094411" y="1313002"/>
            <a:ext cx="4960442" cy="3645924"/>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673020CD-B4CB-656A-79B8-A48127DC803E}"/>
              </a:ext>
            </a:extLst>
          </p:cNvPr>
          <p:cNvSpPr>
            <a:spLocks noGrp="1"/>
          </p:cNvSpPr>
          <p:nvPr>
            <p:ph type="sldNum" sz="quarter" idx="12"/>
          </p:nvPr>
        </p:nvSpPr>
        <p:spPr/>
        <p:txBody>
          <a:bodyPr/>
          <a:lstStyle/>
          <a:p>
            <a:fld id="{70FEDC22-541B-435C-B567-EC29FB92FB1C}" type="slidenum">
              <a:rPr lang="en-PR" smtClean="0"/>
              <a:t>8</a:t>
            </a:fld>
            <a:endParaRPr lang="en-PR"/>
          </a:p>
        </p:txBody>
      </p:sp>
      <p:sp>
        <p:nvSpPr>
          <p:cNvPr id="7" name="Footer Placeholder 6">
            <a:extLst>
              <a:ext uri="{FF2B5EF4-FFF2-40B4-BE49-F238E27FC236}">
                <a16:creationId xmlns:a16="http://schemas.microsoft.com/office/drawing/2014/main" id="{1FF961A3-5156-7807-352F-A4ACDA5B3960}"/>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BF212CC0-F5EB-CC3C-B01A-5A483874DF18}"/>
              </a:ext>
            </a:extLst>
          </p:cNvPr>
          <p:cNvSpPr txBox="1"/>
          <p:nvPr/>
        </p:nvSpPr>
        <p:spPr>
          <a:xfrm>
            <a:off x="6094411" y="5267999"/>
            <a:ext cx="4138627" cy="276999"/>
          </a:xfrm>
          <a:prstGeom prst="rect">
            <a:avLst/>
          </a:prstGeom>
          <a:noFill/>
        </p:spPr>
        <p:txBody>
          <a:bodyPr wrap="square" rtlCol="0">
            <a:spAutoFit/>
          </a:bodyPr>
          <a:lstStyle/>
          <a:p>
            <a:r>
              <a:rPr lang="en-US" sz="1200" dirty="0"/>
              <a:t>Figure 5: Door DataStream</a:t>
            </a:r>
            <a:endParaRPr lang="en-PR" sz="1200" dirty="0"/>
          </a:p>
        </p:txBody>
      </p:sp>
    </p:spTree>
    <p:extLst>
      <p:ext uri="{BB962C8B-B14F-4D97-AF65-F5344CB8AC3E}">
        <p14:creationId xmlns:p14="http://schemas.microsoft.com/office/powerpoint/2010/main" val="300756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R"/>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8EBEF25-4AED-E30C-E3B1-116069AEB47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Application Design: Phone App</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a:extLst>
              <a:ext uri="{FF2B5EF4-FFF2-40B4-BE49-F238E27FC236}">
                <a16:creationId xmlns:a16="http://schemas.microsoft.com/office/drawing/2014/main" id="{6FB8871D-8FD7-94EE-7A0C-BC375C57C008}"/>
              </a:ext>
            </a:extLst>
          </p:cNvPr>
          <p:cNvPicPr>
            <a:picLocks noGrp="1" noChangeAspect="1"/>
          </p:cNvPicPr>
          <p:nvPr>
            <p:ph idx="1"/>
          </p:nvPr>
        </p:nvPicPr>
        <p:blipFill>
          <a:blip r:embed="rId3"/>
          <a:stretch>
            <a:fillRect/>
          </a:stretch>
        </p:blipFill>
        <p:spPr>
          <a:xfrm>
            <a:off x="7432745" y="805583"/>
            <a:ext cx="2283773" cy="4660762"/>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B4CBBB8-31E8-2922-C1A8-8F11AE2DE9A9}"/>
              </a:ext>
            </a:extLst>
          </p:cNvPr>
          <p:cNvSpPr>
            <a:spLocks noGrp="1"/>
          </p:cNvSpPr>
          <p:nvPr>
            <p:ph type="sldNum" sz="quarter" idx="12"/>
          </p:nvPr>
        </p:nvSpPr>
        <p:spPr/>
        <p:txBody>
          <a:bodyPr/>
          <a:lstStyle/>
          <a:p>
            <a:fld id="{70FEDC22-541B-435C-B567-EC29FB92FB1C}" type="slidenum">
              <a:rPr lang="en-PR" smtClean="0"/>
              <a:t>9</a:t>
            </a:fld>
            <a:endParaRPr lang="en-PR"/>
          </a:p>
        </p:txBody>
      </p:sp>
      <p:sp>
        <p:nvSpPr>
          <p:cNvPr id="7" name="Footer Placeholder 6">
            <a:extLst>
              <a:ext uri="{FF2B5EF4-FFF2-40B4-BE49-F238E27FC236}">
                <a16:creationId xmlns:a16="http://schemas.microsoft.com/office/drawing/2014/main" id="{0E5DA5D5-B2E5-73CA-8F5E-6BCBE6DBBFB4}"/>
              </a:ext>
            </a:extLst>
          </p:cNvPr>
          <p:cNvSpPr>
            <a:spLocks noGrp="1"/>
          </p:cNvSpPr>
          <p:nvPr>
            <p:ph type="ftr" sz="quarter" idx="11"/>
          </p:nvPr>
        </p:nvSpPr>
        <p:spPr/>
        <p:txBody>
          <a:bodyPr/>
          <a:lstStyle/>
          <a:p>
            <a:r>
              <a:rPr lang="pt-BR"/>
              <a:t>Home Security System   Hiram Miranda-Pomales(2023)</a:t>
            </a:r>
            <a:endParaRPr lang="en-PR"/>
          </a:p>
        </p:txBody>
      </p:sp>
      <p:sp>
        <p:nvSpPr>
          <p:cNvPr id="3" name="TextBox 2">
            <a:extLst>
              <a:ext uri="{FF2B5EF4-FFF2-40B4-BE49-F238E27FC236}">
                <a16:creationId xmlns:a16="http://schemas.microsoft.com/office/drawing/2014/main" id="{4D968137-C78A-8A3E-2303-F7E34F9A0120}"/>
              </a:ext>
            </a:extLst>
          </p:cNvPr>
          <p:cNvSpPr txBox="1"/>
          <p:nvPr/>
        </p:nvSpPr>
        <p:spPr>
          <a:xfrm>
            <a:off x="6494106" y="5559637"/>
            <a:ext cx="4138627" cy="276999"/>
          </a:xfrm>
          <a:prstGeom prst="rect">
            <a:avLst/>
          </a:prstGeom>
          <a:noFill/>
        </p:spPr>
        <p:txBody>
          <a:bodyPr wrap="square" rtlCol="0">
            <a:spAutoFit/>
          </a:bodyPr>
          <a:lstStyle/>
          <a:p>
            <a:r>
              <a:rPr lang="en-US" sz="1200" dirty="0"/>
              <a:t>Figure 6: Phone App integration</a:t>
            </a:r>
            <a:endParaRPr lang="en-PR" sz="1200" dirty="0"/>
          </a:p>
        </p:txBody>
      </p:sp>
    </p:spTree>
    <p:extLst>
      <p:ext uri="{BB962C8B-B14F-4D97-AF65-F5344CB8AC3E}">
        <p14:creationId xmlns:p14="http://schemas.microsoft.com/office/powerpoint/2010/main" val="354487576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372</TotalTime>
  <Words>2611</Words>
  <Application>Microsoft Office PowerPoint</Application>
  <PresentationFormat>Widescreen</PresentationFormat>
  <Paragraphs>249</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Gallery</vt:lpstr>
      <vt:lpstr>Home Security System:</vt:lpstr>
      <vt:lpstr>Introduction</vt:lpstr>
      <vt:lpstr>Design Details</vt:lpstr>
      <vt:lpstr>Circuit Design</vt:lpstr>
      <vt:lpstr>Application Design: Main Web Console</vt:lpstr>
      <vt:lpstr>Application Design: Notification Event</vt:lpstr>
      <vt:lpstr>Application Design: System Status DataStream</vt:lpstr>
      <vt:lpstr>Application Design: Door Status Datastream</vt:lpstr>
      <vt:lpstr>Application Design: Phone App</vt:lpstr>
      <vt:lpstr>Design Constraints</vt:lpstr>
      <vt:lpstr>Installing libraries</vt:lpstr>
      <vt:lpstr>Code Overview: ESP32</vt:lpstr>
      <vt:lpstr>Flowchart: ESP32</vt:lpstr>
      <vt:lpstr>Flowchart: ESP32</vt:lpstr>
      <vt:lpstr>Flowchart: ESP32</vt:lpstr>
      <vt:lpstr>Code Overview: ESP32-CAM</vt:lpstr>
      <vt:lpstr>Flowchart: ESP32-CAM</vt:lpstr>
      <vt:lpstr>Flowchart: ESP32-CAM</vt:lpstr>
      <vt:lpstr>Flowchart: ESP32-CAM</vt:lpstr>
      <vt:lpstr>Flowchart: ESP32-CAM</vt:lpstr>
      <vt:lpstr>Design verification: Circuit( Back view)</vt:lpstr>
      <vt:lpstr>Design verification: Circuit( Front view)</vt:lpstr>
      <vt:lpstr>Design verification: Notification</vt:lpstr>
      <vt:lpstr>Home Security System Video</vt:lpstr>
      <vt:lpstr>Photos taken</vt:lpstr>
      <vt:lpstr>Cost Analysis</vt:lpstr>
      <vt:lpstr>Conclusion</vt:lpstr>
      <vt:lpstr>Future Work</vt:lpstr>
      <vt:lpstr>REferences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Security System:</dc:title>
  <dc:creator>HiramYeziel Miranda</dc:creator>
  <cp:lastModifiedBy>HiramYeziel Miranda</cp:lastModifiedBy>
  <cp:revision>7</cp:revision>
  <dcterms:created xsi:type="dcterms:W3CDTF">2023-12-04T03:48:35Z</dcterms:created>
  <dcterms:modified xsi:type="dcterms:W3CDTF">2023-12-20T18:12:41Z</dcterms:modified>
</cp:coreProperties>
</file>